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27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8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1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7344-2E05-4478-8CB3-A58A51073A95}" type="datetimeFigureOut">
              <a:rPr lang="zh-CN" altLang="en-US" smtClean="0"/>
              <a:pPr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" y="332659"/>
            <a:ext cx="545689" cy="605205"/>
            <a:chOff x="4999851" y="3096379"/>
            <a:chExt cx="437896" cy="225386"/>
          </a:xfrm>
          <a:solidFill>
            <a:srgbClr val="C00000"/>
          </a:solidFill>
        </p:grpSpPr>
        <p:sp>
          <p:nvSpPr>
            <p:cNvPr id="9" name="矩形 8"/>
            <p:cNvSpPr/>
            <p:nvPr/>
          </p:nvSpPr>
          <p:spPr>
            <a:xfrm>
              <a:off x="5401747" y="3096379"/>
              <a:ext cx="36000" cy="225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10" name="矩形 9"/>
            <p:cNvSpPr/>
            <p:nvPr/>
          </p:nvSpPr>
          <p:spPr>
            <a:xfrm>
              <a:off x="4999851" y="3096379"/>
              <a:ext cx="351303" cy="225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 flipH="1">
            <a:off x="8598313" y="332659"/>
            <a:ext cx="545689" cy="605205"/>
            <a:chOff x="4999851" y="3096379"/>
            <a:chExt cx="437896" cy="225386"/>
          </a:xfrm>
          <a:solidFill>
            <a:srgbClr val="C00000"/>
          </a:solidFill>
        </p:grpSpPr>
        <p:sp>
          <p:nvSpPr>
            <p:cNvPr id="12" name="矩形 11"/>
            <p:cNvSpPr/>
            <p:nvPr/>
          </p:nvSpPr>
          <p:spPr>
            <a:xfrm>
              <a:off x="5401747" y="3096379"/>
              <a:ext cx="36000" cy="225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999851" y="3096379"/>
              <a:ext cx="351303" cy="2253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2" name="矩形 1"/>
          <p:cNvSpPr/>
          <p:nvPr userDrawn="1"/>
        </p:nvSpPr>
        <p:spPr>
          <a:xfrm flipV="1">
            <a:off x="-18510" y="6316813"/>
            <a:ext cx="9162510" cy="5411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75" y="6264251"/>
            <a:ext cx="1522853" cy="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2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87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8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82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8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32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08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C017-E813-45C5-8C68-790CE42926EA}" type="datetimeFigureOut">
              <a:rPr lang="zh-CN" altLang="en-US" smtClean="0"/>
              <a:t>2018/1/18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2A3AA-0DFE-4B1E-8987-BADE961EEE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40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2" y="-23720"/>
            <a:ext cx="9153711" cy="6881720"/>
          </a:xfrm>
          <a:prstGeom prst="rect">
            <a:avLst/>
          </a:prstGeom>
        </p:spPr>
      </p:pic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82552" y="281519"/>
            <a:ext cx="528638" cy="715433"/>
            <a:chOff x="3426188" y="655141"/>
            <a:chExt cx="1085636" cy="1098488"/>
          </a:xfrm>
        </p:grpSpPr>
        <p:sp>
          <p:nvSpPr>
            <p:cNvPr id="22" name="矩形 3"/>
            <p:cNvSpPr/>
            <p:nvPr/>
          </p:nvSpPr>
          <p:spPr>
            <a:xfrm>
              <a:off x="3426188" y="655141"/>
              <a:ext cx="1085636" cy="1098488"/>
            </a:xfrm>
            <a:custGeom>
              <a:avLst/>
              <a:gdLst/>
              <a:ahLst/>
              <a:cxnLst/>
              <a:rect l="l" t="t" r="r" b="b"/>
              <a:pathLst>
                <a:path w="1085636" h="1098488">
                  <a:moveTo>
                    <a:pt x="594516" y="879679"/>
                  </a:moveTo>
                  <a:lnTo>
                    <a:pt x="594516" y="1098488"/>
                  </a:lnTo>
                  <a:lnTo>
                    <a:pt x="519141" y="1098488"/>
                  </a:lnTo>
                  <a:lnTo>
                    <a:pt x="519141" y="890311"/>
                  </a:lnTo>
                  <a:cubicBezTo>
                    <a:pt x="545185" y="890446"/>
                    <a:pt x="570497" y="886903"/>
                    <a:pt x="594516" y="879679"/>
                  </a:cubicBezTo>
                  <a:close/>
                  <a:moveTo>
                    <a:pt x="739895" y="802828"/>
                  </a:moveTo>
                  <a:lnTo>
                    <a:pt x="858149" y="1007651"/>
                  </a:lnTo>
                  <a:lnTo>
                    <a:pt x="792872" y="1045338"/>
                  </a:lnTo>
                  <a:lnTo>
                    <a:pt x="677947" y="846282"/>
                  </a:lnTo>
                  <a:cubicBezTo>
                    <a:pt x="701039" y="835354"/>
                    <a:pt x="721850" y="820635"/>
                    <a:pt x="739895" y="802828"/>
                  </a:cubicBezTo>
                  <a:close/>
                  <a:moveTo>
                    <a:pt x="269703" y="794952"/>
                  </a:moveTo>
                  <a:cubicBezTo>
                    <a:pt x="287648" y="813028"/>
                    <a:pt x="308041" y="828537"/>
                    <a:pt x="330678" y="840573"/>
                  </a:cubicBezTo>
                  <a:lnTo>
                    <a:pt x="203505" y="967747"/>
                  </a:lnTo>
                  <a:lnTo>
                    <a:pt x="150207" y="914449"/>
                  </a:lnTo>
                  <a:close/>
                  <a:moveTo>
                    <a:pt x="171160" y="625447"/>
                  </a:moveTo>
                  <a:cubicBezTo>
                    <a:pt x="176245" y="650651"/>
                    <a:pt x="185079" y="674536"/>
                    <a:pt x="197534" y="696414"/>
                  </a:cubicBezTo>
                  <a:lnTo>
                    <a:pt x="47530" y="736608"/>
                  </a:lnTo>
                  <a:lnTo>
                    <a:pt x="28021" y="663801"/>
                  </a:lnTo>
                  <a:close/>
                  <a:moveTo>
                    <a:pt x="853198" y="601519"/>
                  </a:moveTo>
                  <a:lnTo>
                    <a:pt x="1085636" y="663801"/>
                  </a:lnTo>
                  <a:lnTo>
                    <a:pt x="1066128" y="736608"/>
                  </a:lnTo>
                  <a:lnTo>
                    <a:pt x="832879" y="674108"/>
                  </a:lnTo>
                  <a:cubicBezTo>
                    <a:pt x="842666" y="651185"/>
                    <a:pt x="849733" y="626893"/>
                    <a:pt x="853198" y="601519"/>
                  </a:cubicBezTo>
                  <a:close/>
                  <a:moveTo>
                    <a:pt x="1066128" y="385641"/>
                  </a:moveTo>
                  <a:lnTo>
                    <a:pt x="1085636" y="458448"/>
                  </a:lnTo>
                  <a:lnTo>
                    <a:pt x="857029" y="519703"/>
                  </a:lnTo>
                  <a:cubicBezTo>
                    <a:pt x="856952" y="493776"/>
                    <a:pt x="852544" y="468704"/>
                    <a:pt x="844063" y="445143"/>
                  </a:cubicBezTo>
                  <a:close/>
                  <a:moveTo>
                    <a:pt x="19509" y="378132"/>
                  </a:moveTo>
                  <a:lnTo>
                    <a:pt x="182339" y="421762"/>
                  </a:lnTo>
                  <a:cubicBezTo>
                    <a:pt x="172563" y="444755"/>
                    <a:pt x="166415" y="469359"/>
                    <a:pt x="164602" y="495044"/>
                  </a:cubicBezTo>
                  <a:lnTo>
                    <a:pt x="0" y="450939"/>
                  </a:lnTo>
                  <a:close/>
                  <a:moveTo>
                    <a:pt x="910153" y="154502"/>
                  </a:moveTo>
                  <a:lnTo>
                    <a:pt x="963451" y="207800"/>
                  </a:lnTo>
                  <a:lnTo>
                    <a:pt x="808534" y="362717"/>
                  </a:lnTo>
                  <a:cubicBezTo>
                    <a:pt x="796498" y="340079"/>
                    <a:pt x="780988" y="319686"/>
                    <a:pt x="762913" y="301742"/>
                  </a:cubicBezTo>
                  <a:close/>
                  <a:moveTo>
                    <a:pt x="519141" y="23761"/>
                  </a:moveTo>
                  <a:lnTo>
                    <a:pt x="594516" y="23761"/>
                  </a:lnTo>
                  <a:lnTo>
                    <a:pt x="594516" y="203543"/>
                  </a:lnTo>
                  <a:cubicBezTo>
                    <a:pt x="570497" y="196319"/>
                    <a:pt x="545185" y="192776"/>
                    <a:pt x="519141" y="192911"/>
                  </a:cubicBezTo>
                  <a:close/>
                  <a:moveTo>
                    <a:pt x="276382" y="0"/>
                  </a:moveTo>
                  <a:lnTo>
                    <a:pt x="398568" y="211633"/>
                  </a:lnTo>
                  <a:cubicBezTo>
                    <a:pt x="373759" y="218275"/>
                    <a:pt x="350657" y="229040"/>
                    <a:pt x="329735" y="243161"/>
                  </a:cubicBezTo>
                  <a:lnTo>
                    <a:pt x="211105" y="37687"/>
                  </a:ln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3670701" y="905387"/>
              <a:ext cx="596609" cy="597993"/>
            </a:xfrm>
            <a:prstGeom prst="ellipse">
              <a:avLst/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4" name="任意多边形 23"/>
          <p:cNvSpPr/>
          <p:nvPr/>
        </p:nvSpPr>
        <p:spPr>
          <a:xfrm>
            <a:off x="292100" y="518587"/>
            <a:ext cx="501650" cy="412749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5" name="任意多边形 24"/>
          <p:cNvSpPr/>
          <p:nvPr/>
        </p:nvSpPr>
        <p:spPr>
          <a:xfrm>
            <a:off x="8353427" y="944034"/>
            <a:ext cx="557213" cy="302684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3" name="组合 14"/>
          <p:cNvGrpSpPr>
            <a:grpSpLocks/>
          </p:cNvGrpSpPr>
          <p:nvPr/>
        </p:nvGrpSpPr>
        <p:grpSpPr bwMode="auto">
          <a:xfrm>
            <a:off x="1" y="810686"/>
            <a:ext cx="1835150" cy="996949"/>
            <a:chOff x="0" y="1513234"/>
            <a:chExt cx="1835696" cy="1470461"/>
          </a:xfrm>
        </p:grpSpPr>
        <p:sp>
          <p:nvSpPr>
            <p:cNvPr id="27" name="矩形 26"/>
            <p:cNvSpPr/>
            <p:nvPr/>
          </p:nvSpPr>
          <p:spPr>
            <a:xfrm>
              <a:off x="0" y="1513234"/>
              <a:ext cx="1835696" cy="147046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1511661" y="1539174"/>
              <a:ext cx="324035" cy="1444519"/>
            </a:xfrm>
            <a:prstGeom prst="rect">
              <a:avLst/>
            </a:prstGeom>
            <a:gradFill flip="none" rotWithShape="0">
              <a:gsLst>
                <a:gs pos="100000">
                  <a:schemeClr val="tx1">
                    <a:lumMod val="95000"/>
                    <a:lumOff val="5000"/>
                    <a:alpha val="37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9" name="五边形 842"/>
          <p:cNvSpPr/>
          <p:nvPr/>
        </p:nvSpPr>
        <p:spPr>
          <a:xfrm>
            <a:off x="1763713" y="531287"/>
            <a:ext cx="6867525" cy="1100667"/>
          </a:xfrm>
          <a:custGeom>
            <a:avLst/>
            <a:gdLst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63865 w 6870329"/>
              <a:gd name="connsiteY11" fmla="*/ 748771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5233 w 6870329"/>
              <a:gd name="connsiteY10" fmla="*/ 770256 h 773118"/>
              <a:gd name="connsiteX11" fmla="*/ 0 w 6870329"/>
              <a:gd name="connsiteY11" fmla="*/ 773118 h 773118"/>
              <a:gd name="connsiteX12" fmla="*/ 3810 w 6870329"/>
              <a:gd name="connsiteY12" fmla="*/ 117891 h 773118"/>
              <a:gd name="connsiteX13" fmla="*/ 97336 w 6870329"/>
              <a:gd name="connsiteY13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5233 w 6870329"/>
              <a:gd name="connsiteY9" fmla="*/ 770256 h 773118"/>
              <a:gd name="connsiteX10" fmla="*/ 0 w 6870329"/>
              <a:gd name="connsiteY10" fmla="*/ 773118 h 773118"/>
              <a:gd name="connsiteX11" fmla="*/ 3810 w 6870329"/>
              <a:gd name="connsiteY11" fmla="*/ 117891 h 773118"/>
              <a:gd name="connsiteX12" fmla="*/ 97336 w 6870329"/>
              <a:gd name="connsiteY12" fmla="*/ 0 h 77311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5233 w 6870329"/>
              <a:gd name="connsiteY9" fmla="*/ 770256 h 822648"/>
              <a:gd name="connsiteX10" fmla="*/ 0 w 6870329"/>
              <a:gd name="connsiteY10" fmla="*/ 822648 h 822648"/>
              <a:gd name="connsiteX11" fmla="*/ 3810 w 6870329"/>
              <a:gd name="connsiteY11" fmla="*/ 117891 h 822648"/>
              <a:gd name="connsiteX12" fmla="*/ 97336 w 6870329"/>
              <a:gd name="connsiteY12" fmla="*/ 0 h 82264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0 w 6870329"/>
              <a:gd name="connsiteY9" fmla="*/ 822648 h 822648"/>
              <a:gd name="connsiteX10" fmla="*/ 3810 w 6870329"/>
              <a:gd name="connsiteY10" fmla="*/ 117891 h 822648"/>
              <a:gd name="connsiteX11" fmla="*/ 97336 w 6870329"/>
              <a:gd name="connsiteY11" fmla="*/ 0 h 822648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7670" h="825306">
                <a:moveTo>
                  <a:pt x="94677" y="0"/>
                </a:moveTo>
                <a:lnTo>
                  <a:pt x="215927" y="0"/>
                </a:lnTo>
                <a:lnTo>
                  <a:pt x="338025" y="0"/>
                </a:lnTo>
                <a:lnTo>
                  <a:pt x="6493819" y="0"/>
                </a:lnTo>
                <a:lnTo>
                  <a:pt x="6867670" y="373852"/>
                </a:lnTo>
                <a:lnTo>
                  <a:pt x="6493819" y="747703"/>
                </a:lnTo>
                <a:lnTo>
                  <a:pt x="339373" y="747703"/>
                </a:lnTo>
                <a:lnTo>
                  <a:pt x="338025" y="749186"/>
                </a:lnTo>
                <a:lnTo>
                  <a:pt x="102060" y="748823"/>
                </a:lnTo>
                <a:cubicBezTo>
                  <a:pt x="54749" y="750393"/>
                  <a:pt x="2123" y="741333"/>
                  <a:pt x="0" y="825306"/>
                </a:cubicBezTo>
                <a:cubicBezTo>
                  <a:pt x="1383" y="581438"/>
                  <a:pt x="-232" y="361758"/>
                  <a:pt x="1151" y="117891"/>
                </a:cubicBezTo>
                <a:cubicBezTo>
                  <a:pt x="5218" y="37034"/>
                  <a:pt x="30043" y="2934"/>
                  <a:pt x="94677" y="0"/>
                </a:cubicBezTo>
                <a:close/>
              </a:path>
            </a:pathLst>
          </a:custGeom>
          <a:gradFill flip="none" rotWithShape="1">
            <a:gsLst>
              <a:gs pos="4000">
                <a:srgbClr val="C00000"/>
              </a:gs>
              <a:gs pos="0">
                <a:srgbClr val="FF5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0" name="椭圆 848"/>
          <p:cNvSpPr/>
          <p:nvPr/>
        </p:nvSpPr>
        <p:spPr>
          <a:xfrm>
            <a:off x="1763715" y="1528237"/>
            <a:ext cx="69850" cy="184151"/>
          </a:xfrm>
          <a:custGeom>
            <a:avLst/>
            <a:gdLst/>
            <a:ahLst/>
            <a:cxnLst/>
            <a:rect l="l" t="t" r="r" b="b"/>
            <a:pathLst>
              <a:path w="72156" h="120648">
                <a:moveTo>
                  <a:pt x="72156" y="0"/>
                </a:moveTo>
                <a:lnTo>
                  <a:pt x="72156" y="120648"/>
                </a:lnTo>
                <a:cubicBezTo>
                  <a:pt x="32305" y="120648"/>
                  <a:pt x="0" y="93640"/>
                  <a:pt x="0" y="60324"/>
                </a:cubicBezTo>
                <a:cubicBezTo>
                  <a:pt x="0" y="27008"/>
                  <a:pt x="32305" y="0"/>
                  <a:pt x="721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1" name="任意多边形 30"/>
          <p:cNvSpPr/>
          <p:nvPr/>
        </p:nvSpPr>
        <p:spPr>
          <a:xfrm>
            <a:off x="8135940" y="1208620"/>
            <a:ext cx="557212" cy="302683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2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" y="1013887"/>
            <a:ext cx="1585913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标题 1"/>
          <p:cNvSpPr txBox="1">
            <a:spLocks/>
          </p:cNvSpPr>
          <p:nvPr/>
        </p:nvSpPr>
        <p:spPr bwMode="auto">
          <a:xfrm>
            <a:off x="2411761" y="604822"/>
            <a:ext cx="5423907" cy="86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dirty="0" smtClean="0"/>
              <a:t>壮观漂亮的临港新校区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033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/>
          <p:cNvSpPr>
            <a:spLocks noGrp="1"/>
          </p:cNvSpPr>
          <p:nvPr>
            <p:ph type="title" idx="4294967295"/>
          </p:nvPr>
        </p:nvSpPr>
        <p:spPr>
          <a:xfrm>
            <a:off x="511895" y="260648"/>
            <a:ext cx="7920372" cy="860425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生活区</a:t>
            </a:r>
          </a:p>
        </p:txBody>
      </p:sp>
      <p:pic>
        <p:nvPicPr>
          <p:cNvPr id="52227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7" y="2132856"/>
            <a:ext cx="4203355" cy="339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9" y="2132856"/>
            <a:ext cx="3871395" cy="339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/>
          </p:cNvSpPr>
          <p:nvPr>
            <p:ph type="title" idx="4294967295"/>
          </p:nvPr>
        </p:nvSpPr>
        <p:spPr>
          <a:xfrm>
            <a:off x="1246324" y="260648"/>
            <a:ext cx="6566036" cy="860425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宿舍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29562" y="1713688"/>
            <a:ext cx="7699500" cy="4523627"/>
            <a:chOff x="-31156" y="1081088"/>
            <a:chExt cx="12076254" cy="5321300"/>
          </a:xfrm>
        </p:grpSpPr>
        <p:pic>
          <p:nvPicPr>
            <p:cNvPr id="53251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480" y="1100577"/>
              <a:ext cx="7000618" cy="530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2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1081088"/>
              <a:ext cx="5045075" cy="236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56" y="3424238"/>
              <a:ext cx="5060355" cy="297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0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84853"/>
            <a:ext cx="1747837" cy="30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152577" y="2084853"/>
            <a:ext cx="1795462" cy="30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628" y="2084853"/>
            <a:ext cx="3073400" cy="307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标题 1"/>
          <p:cNvSpPr>
            <a:spLocks noGrp="1"/>
          </p:cNvSpPr>
          <p:nvPr>
            <p:ph type="title" idx="4294967295"/>
          </p:nvPr>
        </p:nvSpPr>
        <p:spPr>
          <a:xfrm>
            <a:off x="737574" y="404665"/>
            <a:ext cx="8028384" cy="86042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温馨的宿舍文化</a:t>
            </a:r>
          </a:p>
        </p:txBody>
      </p:sp>
      <p:sp>
        <p:nvSpPr>
          <p:cNvPr id="54278" name="TextBox 19"/>
          <p:cNvSpPr txBox="1">
            <a:spLocks noChangeArrowheads="1"/>
          </p:cNvSpPr>
          <p:nvPr/>
        </p:nvSpPr>
        <p:spPr bwMode="auto">
          <a:xfrm>
            <a:off x="119325" y="5422838"/>
            <a:ext cx="2884488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+mn-ea"/>
                <a:ea typeface="+mn-ea"/>
              </a:rPr>
              <a:t>锦瑟华年书院</a:t>
            </a:r>
            <a:r>
              <a:rPr lang="zh-CN" altLang="en-US" b="1" dirty="0" smtClean="0">
                <a:solidFill>
                  <a:srgbClr val="C00000"/>
                </a:solidFill>
                <a:latin typeface="+mn-ea"/>
                <a:ea typeface="+mn-ea"/>
              </a:rPr>
              <a:t>（北区）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54279" name="TextBox 21"/>
          <p:cNvSpPr txBox="1">
            <a:spLocks noChangeArrowheads="1"/>
          </p:cNvSpPr>
          <p:nvPr/>
        </p:nvSpPr>
        <p:spPr bwMode="auto">
          <a:xfrm>
            <a:off x="2718065" y="5422838"/>
            <a:ext cx="2884487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+mn-ea"/>
                <a:ea typeface="+mn-ea"/>
              </a:rPr>
              <a:t>流光溢彩书院</a:t>
            </a:r>
            <a:r>
              <a:rPr lang="zh-CN" altLang="en-US" b="1" dirty="0" smtClean="0">
                <a:solidFill>
                  <a:srgbClr val="C00000"/>
                </a:solidFill>
                <a:latin typeface="+mn-ea"/>
                <a:ea typeface="+mn-ea"/>
              </a:rPr>
              <a:t>（北区）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54280" name="TextBox 23"/>
          <p:cNvSpPr txBox="1">
            <a:spLocks noChangeArrowheads="1"/>
          </p:cNvSpPr>
          <p:nvPr/>
        </p:nvSpPr>
        <p:spPr bwMode="auto">
          <a:xfrm>
            <a:off x="6028000" y="5422838"/>
            <a:ext cx="28829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+mn-ea"/>
                <a:ea typeface="+mn-ea"/>
              </a:rPr>
              <a:t>览虫书院</a:t>
            </a:r>
            <a:r>
              <a:rPr lang="zh-CN" altLang="en-US" b="1" dirty="0" smtClean="0">
                <a:solidFill>
                  <a:srgbClr val="C00000"/>
                </a:solidFill>
                <a:latin typeface="+mn-ea"/>
                <a:ea typeface="+mn-ea"/>
              </a:rPr>
              <a:t>（南区）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33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37576" y="1262066"/>
            <a:ext cx="7561625" cy="5049367"/>
            <a:chOff x="274042" y="1085479"/>
            <a:chExt cx="8546430" cy="4280237"/>
          </a:xfrm>
        </p:grpSpPr>
        <p:pic>
          <p:nvPicPr>
            <p:cNvPr id="55298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710" y="1085479"/>
              <a:ext cx="2856762" cy="214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299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140" y="3227217"/>
              <a:ext cx="2851331" cy="2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0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736" y="3235672"/>
              <a:ext cx="2856974" cy="2116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1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42" y="3227217"/>
              <a:ext cx="2832695" cy="212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6" y="1093788"/>
              <a:ext cx="2823634" cy="211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63" y="1093788"/>
              <a:ext cx="2822575" cy="211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标题 1"/>
          <p:cNvSpPr>
            <a:spLocks noGrp="1"/>
          </p:cNvSpPr>
          <p:nvPr>
            <p:ph type="title" idx="4294967295"/>
          </p:nvPr>
        </p:nvSpPr>
        <p:spPr>
          <a:xfrm>
            <a:off x="427287" y="188643"/>
            <a:ext cx="8190402" cy="86042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温馨的宿舍文化</a:t>
            </a:r>
          </a:p>
        </p:txBody>
      </p:sp>
    </p:spTree>
    <p:extLst>
      <p:ext uri="{BB962C8B-B14F-4D97-AF65-F5344CB8AC3E}">
        <p14:creationId xmlns:p14="http://schemas.microsoft.com/office/powerpoint/2010/main" val="35781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1"/>
          <p:cNvSpPr>
            <a:spLocks noGrp="1"/>
          </p:cNvSpPr>
          <p:nvPr>
            <p:ph type="title" idx="4294967295"/>
          </p:nvPr>
        </p:nvSpPr>
        <p:spPr>
          <a:xfrm>
            <a:off x="521550" y="188643"/>
            <a:ext cx="8244408" cy="860425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餐厅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5414" y="983887"/>
            <a:ext cx="8566151" cy="2154749"/>
            <a:chOff x="-354960" y="1025922"/>
            <a:chExt cx="11435652" cy="2157412"/>
          </a:xfrm>
        </p:grpSpPr>
        <p:pic>
          <p:nvPicPr>
            <p:cNvPr id="56324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4960" y="1025922"/>
              <a:ext cx="2881313" cy="215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389" y="1099447"/>
              <a:ext cx="2736851" cy="205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6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641" y="1043784"/>
              <a:ext cx="2731051" cy="204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7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164" y="1041075"/>
              <a:ext cx="2815528" cy="211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12976"/>
            <a:ext cx="7119773" cy="31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标题 1"/>
          <p:cNvSpPr>
            <a:spLocks noGrp="1"/>
          </p:cNvSpPr>
          <p:nvPr>
            <p:ph type="title" idx="4294967295"/>
          </p:nvPr>
        </p:nvSpPr>
        <p:spPr>
          <a:xfrm>
            <a:off x="287778" y="32051"/>
            <a:ext cx="8568444" cy="860425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体育馆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07605" y="1340768"/>
            <a:ext cx="7038915" cy="4807435"/>
            <a:chOff x="-91369" y="735904"/>
            <a:chExt cx="8340217" cy="4272148"/>
          </a:xfrm>
        </p:grpSpPr>
        <p:pic>
          <p:nvPicPr>
            <p:cNvPr id="59395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565" y="767034"/>
              <a:ext cx="3816350" cy="2060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6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369" y="3039552"/>
              <a:ext cx="8105949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7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48" b="17348"/>
            <a:stretch/>
          </p:blipFill>
          <p:spPr bwMode="auto">
            <a:xfrm>
              <a:off x="3975409" y="735904"/>
              <a:ext cx="4273439" cy="209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80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 idx="4294967295"/>
          </p:nvPr>
        </p:nvSpPr>
        <p:spPr>
          <a:xfrm>
            <a:off x="107504" y="901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校门</a:t>
            </a:r>
          </a:p>
        </p:txBody>
      </p:sp>
      <p:pic>
        <p:nvPicPr>
          <p:cNvPr id="4710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28" y="1316766"/>
            <a:ext cx="2683148" cy="221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99" y="1300716"/>
            <a:ext cx="3209900" cy="22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2029" y="3717033"/>
            <a:ext cx="2713608" cy="24085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6665" y="3717035"/>
            <a:ext cx="3196704" cy="24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组合 9"/>
          <p:cNvGrpSpPr>
            <a:grpSpLocks/>
          </p:cNvGrpSpPr>
          <p:nvPr/>
        </p:nvGrpSpPr>
        <p:grpSpPr bwMode="auto">
          <a:xfrm>
            <a:off x="82552" y="281519"/>
            <a:ext cx="528638" cy="715433"/>
            <a:chOff x="3426188" y="655141"/>
            <a:chExt cx="1085636" cy="1098488"/>
          </a:xfrm>
        </p:grpSpPr>
        <p:sp>
          <p:nvSpPr>
            <p:cNvPr id="19" name="矩形 3"/>
            <p:cNvSpPr/>
            <p:nvPr/>
          </p:nvSpPr>
          <p:spPr>
            <a:xfrm>
              <a:off x="3426188" y="655141"/>
              <a:ext cx="1085636" cy="1098488"/>
            </a:xfrm>
            <a:custGeom>
              <a:avLst/>
              <a:gdLst/>
              <a:ahLst/>
              <a:cxnLst/>
              <a:rect l="l" t="t" r="r" b="b"/>
              <a:pathLst>
                <a:path w="1085636" h="1098488">
                  <a:moveTo>
                    <a:pt x="594516" y="879679"/>
                  </a:moveTo>
                  <a:lnTo>
                    <a:pt x="594516" y="1098488"/>
                  </a:lnTo>
                  <a:lnTo>
                    <a:pt x="519141" y="1098488"/>
                  </a:lnTo>
                  <a:lnTo>
                    <a:pt x="519141" y="890311"/>
                  </a:lnTo>
                  <a:cubicBezTo>
                    <a:pt x="545185" y="890446"/>
                    <a:pt x="570497" y="886903"/>
                    <a:pt x="594516" y="879679"/>
                  </a:cubicBezTo>
                  <a:close/>
                  <a:moveTo>
                    <a:pt x="739895" y="802828"/>
                  </a:moveTo>
                  <a:lnTo>
                    <a:pt x="858149" y="1007651"/>
                  </a:lnTo>
                  <a:lnTo>
                    <a:pt x="792872" y="1045338"/>
                  </a:lnTo>
                  <a:lnTo>
                    <a:pt x="677947" y="846282"/>
                  </a:lnTo>
                  <a:cubicBezTo>
                    <a:pt x="701039" y="835354"/>
                    <a:pt x="721850" y="820635"/>
                    <a:pt x="739895" y="802828"/>
                  </a:cubicBezTo>
                  <a:close/>
                  <a:moveTo>
                    <a:pt x="269703" y="794952"/>
                  </a:moveTo>
                  <a:cubicBezTo>
                    <a:pt x="287648" y="813028"/>
                    <a:pt x="308041" y="828537"/>
                    <a:pt x="330678" y="840573"/>
                  </a:cubicBezTo>
                  <a:lnTo>
                    <a:pt x="203505" y="967747"/>
                  </a:lnTo>
                  <a:lnTo>
                    <a:pt x="150207" y="914449"/>
                  </a:lnTo>
                  <a:close/>
                  <a:moveTo>
                    <a:pt x="171160" y="625447"/>
                  </a:moveTo>
                  <a:cubicBezTo>
                    <a:pt x="176245" y="650651"/>
                    <a:pt x="185079" y="674536"/>
                    <a:pt x="197534" y="696414"/>
                  </a:cubicBezTo>
                  <a:lnTo>
                    <a:pt x="47530" y="736608"/>
                  </a:lnTo>
                  <a:lnTo>
                    <a:pt x="28021" y="663801"/>
                  </a:lnTo>
                  <a:close/>
                  <a:moveTo>
                    <a:pt x="853198" y="601519"/>
                  </a:moveTo>
                  <a:lnTo>
                    <a:pt x="1085636" y="663801"/>
                  </a:lnTo>
                  <a:lnTo>
                    <a:pt x="1066128" y="736608"/>
                  </a:lnTo>
                  <a:lnTo>
                    <a:pt x="832879" y="674108"/>
                  </a:lnTo>
                  <a:cubicBezTo>
                    <a:pt x="842666" y="651185"/>
                    <a:pt x="849733" y="626893"/>
                    <a:pt x="853198" y="601519"/>
                  </a:cubicBezTo>
                  <a:close/>
                  <a:moveTo>
                    <a:pt x="1066128" y="385641"/>
                  </a:moveTo>
                  <a:lnTo>
                    <a:pt x="1085636" y="458448"/>
                  </a:lnTo>
                  <a:lnTo>
                    <a:pt x="857029" y="519703"/>
                  </a:lnTo>
                  <a:cubicBezTo>
                    <a:pt x="856952" y="493776"/>
                    <a:pt x="852544" y="468704"/>
                    <a:pt x="844063" y="445143"/>
                  </a:cubicBezTo>
                  <a:close/>
                  <a:moveTo>
                    <a:pt x="19509" y="378132"/>
                  </a:moveTo>
                  <a:lnTo>
                    <a:pt x="182339" y="421762"/>
                  </a:lnTo>
                  <a:cubicBezTo>
                    <a:pt x="172563" y="444755"/>
                    <a:pt x="166415" y="469359"/>
                    <a:pt x="164602" y="495044"/>
                  </a:cubicBezTo>
                  <a:lnTo>
                    <a:pt x="0" y="450939"/>
                  </a:lnTo>
                  <a:close/>
                  <a:moveTo>
                    <a:pt x="910153" y="154502"/>
                  </a:moveTo>
                  <a:lnTo>
                    <a:pt x="963451" y="207800"/>
                  </a:lnTo>
                  <a:lnTo>
                    <a:pt x="808534" y="362717"/>
                  </a:lnTo>
                  <a:cubicBezTo>
                    <a:pt x="796498" y="340079"/>
                    <a:pt x="780988" y="319686"/>
                    <a:pt x="762913" y="301742"/>
                  </a:cubicBezTo>
                  <a:close/>
                  <a:moveTo>
                    <a:pt x="519141" y="23761"/>
                  </a:moveTo>
                  <a:lnTo>
                    <a:pt x="594516" y="23761"/>
                  </a:lnTo>
                  <a:lnTo>
                    <a:pt x="594516" y="203543"/>
                  </a:lnTo>
                  <a:cubicBezTo>
                    <a:pt x="570497" y="196319"/>
                    <a:pt x="545185" y="192776"/>
                    <a:pt x="519141" y="192911"/>
                  </a:cubicBezTo>
                  <a:close/>
                  <a:moveTo>
                    <a:pt x="276382" y="0"/>
                  </a:moveTo>
                  <a:lnTo>
                    <a:pt x="398568" y="211633"/>
                  </a:lnTo>
                  <a:cubicBezTo>
                    <a:pt x="373759" y="218275"/>
                    <a:pt x="350657" y="229040"/>
                    <a:pt x="329735" y="243161"/>
                  </a:cubicBezTo>
                  <a:lnTo>
                    <a:pt x="211105" y="37687"/>
                  </a:ln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3670701" y="905387"/>
              <a:ext cx="596609" cy="597993"/>
            </a:xfrm>
            <a:prstGeom prst="ellipse">
              <a:avLst/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1" name="任意多边形 20"/>
          <p:cNvSpPr/>
          <p:nvPr/>
        </p:nvSpPr>
        <p:spPr>
          <a:xfrm>
            <a:off x="292100" y="518587"/>
            <a:ext cx="501650" cy="412749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2" name="任意多边形 21"/>
          <p:cNvSpPr/>
          <p:nvPr/>
        </p:nvSpPr>
        <p:spPr>
          <a:xfrm>
            <a:off x="8353427" y="944034"/>
            <a:ext cx="557213" cy="302684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3" name="组合 14"/>
          <p:cNvGrpSpPr>
            <a:grpSpLocks/>
          </p:cNvGrpSpPr>
          <p:nvPr/>
        </p:nvGrpSpPr>
        <p:grpSpPr bwMode="auto">
          <a:xfrm>
            <a:off x="1" y="810686"/>
            <a:ext cx="1835150" cy="996949"/>
            <a:chOff x="0" y="1513234"/>
            <a:chExt cx="1835696" cy="1470461"/>
          </a:xfrm>
        </p:grpSpPr>
        <p:sp>
          <p:nvSpPr>
            <p:cNvPr id="24" name="矩形 23"/>
            <p:cNvSpPr/>
            <p:nvPr/>
          </p:nvSpPr>
          <p:spPr>
            <a:xfrm>
              <a:off x="0" y="1513234"/>
              <a:ext cx="1835696" cy="147046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11661" y="1539174"/>
              <a:ext cx="324035" cy="1444519"/>
            </a:xfrm>
            <a:prstGeom prst="rect">
              <a:avLst/>
            </a:prstGeom>
            <a:gradFill flip="none" rotWithShape="0">
              <a:gsLst>
                <a:gs pos="100000">
                  <a:schemeClr val="tx1">
                    <a:lumMod val="95000"/>
                    <a:lumOff val="5000"/>
                    <a:alpha val="37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6" name="五边形 842"/>
          <p:cNvSpPr/>
          <p:nvPr/>
        </p:nvSpPr>
        <p:spPr>
          <a:xfrm>
            <a:off x="1763713" y="531287"/>
            <a:ext cx="6867525" cy="1100667"/>
          </a:xfrm>
          <a:custGeom>
            <a:avLst/>
            <a:gdLst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63865 w 6870329"/>
              <a:gd name="connsiteY11" fmla="*/ 748771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5233 w 6870329"/>
              <a:gd name="connsiteY10" fmla="*/ 770256 h 773118"/>
              <a:gd name="connsiteX11" fmla="*/ 0 w 6870329"/>
              <a:gd name="connsiteY11" fmla="*/ 773118 h 773118"/>
              <a:gd name="connsiteX12" fmla="*/ 3810 w 6870329"/>
              <a:gd name="connsiteY12" fmla="*/ 117891 h 773118"/>
              <a:gd name="connsiteX13" fmla="*/ 97336 w 6870329"/>
              <a:gd name="connsiteY13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5233 w 6870329"/>
              <a:gd name="connsiteY9" fmla="*/ 770256 h 773118"/>
              <a:gd name="connsiteX10" fmla="*/ 0 w 6870329"/>
              <a:gd name="connsiteY10" fmla="*/ 773118 h 773118"/>
              <a:gd name="connsiteX11" fmla="*/ 3810 w 6870329"/>
              <a:gd name="connsiteY11" fmla="*/ 117891 h 773118"/>
              <a:gd name="connsiteX12" fmla="*/ 97336 w 6870329"/>
              <a:gd name="connsiteY12" fmla="*/ 0 h 77311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5233 w 6870329"/>
              <a:gd name="connsiteY9" fmla="*/ 770256 h 822648"/>
              <a:gd name="connsiteX10" fmla="*/ 0 w 6870329"/>
              <a:gd name="connsiteY10" fmla="*/ 822648 h 822648"/>
              <a:gd name="connsiteX11" fmla="*/ 3810 w 6870329"/>
              <a:gd name="connsiteY11" fmla="*/ 117891 h 822648"/>
              <a:gd name="connsiteX12" fmla="*/ 97336 w 6870329"/>
              <a:gd name="connsiteY12" fmla="*/ 0 h 82264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0 w 6870329"/>
              <a:gd name="connsiteY9" fmla="*/ 822648 h 822648"/>
              <a:gd name="connsiteX10" fmla="*/ 3810 w 6870329"/>
              <a:gd name="connsiteY10" fmla="*/ 117891 h 822648"/>
              <a:gd name="connsiteX11" fmla="*/ 97336 w 6870329"/>
              <a:gd name="connsiteY11" fmla="*/ 0 h 822648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7670" h="825306">
                <a:moveTo>
                  <a:pt x="94677" y="0"/>
                </a:moveTo>
                <a:lnTo>
                  <a:pt x="215927" y="0"/>
                </a:lnTo>
                <a:lnTo>
                  <a:pt x="338025" y="0"/>
                </a:lnTo>
                <a:lnTo>
                  <a:pt x="6493819" y="0"/>
                </a:lnTo>
                <a:lnTo>
                  <a:pt x="6867670" y="373852"/>
                </a:lnTo>
                <a:lnTo>
                  <a:pt x="6493819" y="747703"/>
                </a:lnTo>
                <a:lnTo>
                  <a:pt x="339373" y="747703"/>
                </a:lnTo>
                <a:lnTo>
                  <a:pt x="338025" y="749186"/>
                </a:lnTo>
                <a:lnTo>
                  <a:pt x="102060" y="748823"/>
                </a:lnTo>
                <a:cubicBezTo>
                  <a:pt x="54749" y="750393"/>
                  <a:pt x="2123" y="741333"/>
                  <a:pt x="0" y="825306"/>
                </a:cubicBezTo>
                <a:cubicBezTo>
                  <a:pt x="1383" y="581438"/>
                  <a:pt x="-232" y="361758"/>
                  <a:pt x="1151" y="117891"/>
                </a:cubicBezTo>
                <a:cubicBezTo>
                  <a:pt x="5218" y="37034"/>
                  <a:pt x="30043" y="2934"/>
                  <a:pt x="94677" y="0"/>
                </a:cubicBezTo>
                <a:close/>
              </a:path>
            </a:pathLst>
          </a:custGeom>
          <a:gradFill flip="none" rotWithShape="1">
            <a:gsLst>
              <a:gs pos="4000">
                <a:srgbClr val="C00000"/>
              </a:gs>
              <a:gs pos="0">
                <a:srgbClr val="FF5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7" name="椭圆 848"/>
          <p:cNvSpPr/>
          <p:nvPr/>
        </p:nvSpPr>
        <p:spPr>
          <a:xfrm>
            <a:off x="1763715" y="1528237"/>
            <a:ext cx="69850" cy="184151"/>
          </a:xfrm>
          <a:custGeom>
            <a:avLst/>
            <a:gdLst/>
            <a:ahLst/>
            <a:cxnLst/>
            <a:rect l="l" t="t" r="r" b="b"/>
            <a:pathLst>
              <a:path w="72156" h="120648">
                <a:moveTo>
                  <a:pt x="72156" y="0"/>
                </a:moveTo>
                <a:lnTo>
                  <a:pt x="72156" y="120648"/>
                </a:lnTo>
                <a:cubicBezTo>
                  <a:pt x="32305" y="120648"/>
                  <a:pt x="0" y="93640"/>
                  <a:pt x="0" y="60324"/>
                </a:cubicBezTo>
                <a:cubicBezTo>
                  <a:pt x="0" y="27008"/>
                  <a:pt x="32305" y="0"/>
                  <a:pt x="721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8" name="任意多边形 27"/>
          <p:cNvSpPr/>
          <p:nvPr/>
        </p:nvSpPr>
        <p:spPr>
          <a:xfrm>
            <a:off x="8135940" y="1208620"/>
            <a:ext cx="557212" cy="302683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29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" y="1013887"/>
            <a:ext cx="1585913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标题 1"/>
          <p:cNvSpPr txBox="1">
            <a:spLocks/>
          </p:cNvSpPr>
          <p:nvPr/>
        </p:nvSpPr>
        <p:spPr bwMode="auto">
          <a:xfrm>
            <a:off x="2411761" y="604822"/>
            <a:ext cx="5423907" cy="86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dirty="0" smtClean="0"/>
              <a:t>壮观漂亮的临港新校区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图书馆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772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60034"/>
            <a:ext cx="4387864" cy="39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1960034"/>
            <a:ext cx="4102100" cy="38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55576" y="188640"/>
            <a:ext cx="7344815" cy="86042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图书馆</a:t>
            </a:r>
          </a:p>
        </p:txBody>
      </p:sp>
    </p:spTree>
    <p:extLst>
      <p:ext uri="{BB962C8B-B14F-4D97-AF65-F5344CB8AC3E}">
        <p14:creationId xmlns:p14="http://schemas.microsoft.com/office/powerpoint/2010/main" val="39082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 idx="4294967295"/>
          </p:nvPr>
        </p:nvSpPr>
        <p:spPr>
          <a:xfrm>
            <a:off x="-9928" y="4462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教学楼</a:t>
            </a:r>
          </a:p>
        </p:txBody>
      </p:sp>
      <p:pic>
        <p:nvPicPr>
          <p:cNvPr id="48131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51" y="1293754"/>
            <a:ext cx="3152325" cy="23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5" y="3789040"/>
            <a:ext cx="332604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b="12312"/>
          <a:stretch/>
        </p:blipFill>
        <p:spPr bwMode="auto">
          <a:xfrm>
            <a:off x="4517994" y="1293753"/>
            <a:ext cx="3302348" cy="24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72" y="3721663"/>
            <a:ext cx="3138884" cy="23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8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 idx="4294967295"/>
          </p:nvPr>
        </p:nvSpPr>
        <p:spPr>
          <a:xfrm>
            <a:off x="1176182" y="188643"/>
            <a:ext cx="6840252" cy="86042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教学楼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29646" y="1736375"/>
            <a:ext cx="7307056" cy="4452043"/>
            <a:chOff x="-203159" y="-74971"/>
            <a:chExt cx="10437075" cy="4769325"/>
          </a:xfrm>
        </p:grpSpPr>
        <p:pic>
          <p:nvPicPr>
            <p:cNvPr id="2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162" y="-74971"/>
              <a:ext cx="3804402" cy="212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52" b="27010"/>
            <a:stretch/>
          </p:blipFill>
          <p:spPr bwMode="auto">
            <a:xfrm>
              <a:off x="4216578" y="-10219"/>
              <a:ext cx="6017338" cy="223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159" y="2355400"/>
              <a:ext cx="3454078" cy="222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524" y="2451339"/>
              <a:ext cx="3080392" cy="224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607" y="2470267"/>
              <a:ext cx="3360737" cy="222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4" y="-387421"/>
            <a:ext cx="9165134" cy="803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9"/>
          <p:cNvGrpSpPr>
            <a:grpSpLocks/>
          </p:cNvGrpSpPr>
          <p:nvPr/>
        </p:nvGrpSpPr>
        <p:grpSpPr bwMode="auto">
          <a:xfrm>
            <a:off x="82552" y="281519"/>
            <a:ext cx="528638" cy="715433"/>
            <a:chOff x="3426188" y="655141"/>
            <a:chExt cx="1085636" cy="1098488"/>
          </a:xfrm>
        </p:grpSpPr>
        <p:sp>
          <p:nvSpPr>
            <p:cNvPr id="19" name="矩形 3"/>
            <p:cNvSpPr/>
            <p:nvPr/>
          </p:nvSpPr>
          <p:spPr>
            <a:xfrm>
              <a:off x="3426188" y="655141"/>
              <a:ext cx="1085636" cy="1098488"/>
            </a:xfrm>
            <a:custGeom>
              <a:avLst/>
              <a:gdLst/>
              <a:ahLst/>
              <a:cxnLst/>
              <a:rect l="l" t="t" r="r" b="b"/>
              <a:pathLst>
                <a:path w="1085636" h="1098488">
                  <a:moveTo>
                    <a:pt x="594516" y="879679"/>
                  </a:moveTo>
                  <a:lnTo>
                    <a:pt x="594516" y="1098488"/>
                  </a:lnTo>
                  <a:lnTo>
                    <a:pt x="519141" y="1098488"/>
                  </a:lnTo>
                  <a:lnTo>
                    <a:pt x="519141" y="890311"/>
                  </a:lnTo>
                  <a:cubicBezTo>
                    <a:pt x="545185" y="890446"/>
                    <a:pt x="570497" y="886903"/>
                    <a:pt x="594516" y="879679"/>
                  </a:cubicBezTo>
                  <a:close/>
                  <a:moveTo>
                    <a:pt x="739895" y="802828"/>
                  </a:moveTo>
                  <a:lnTo>
                    <a:pt x="858149" y="1007651"/>
                  </a:lnTo>
                  <a:lnTo>
                    <a:pt x="792872" y="1045338"/>
                  </a:lnTo>
                  <a:lnTo>
                    <a:pt x="677947" y="846282"/>
                  </a:lnTo>
                  <a:cubicBezTo>
                    <a:pt x="701039" y="835354"/>
                    <a:pt x="721850" y="820635"/>
                    <a:pt x="739895" y="802828"/>
                  </a:cubicBezTo>
                  <a:close/>
                  <a:moveTo>
                    <a:pt x="269703" y="794952"/>
                  </a:moveTo>
                  <a:cubicBezTo>
                    <a:pt x="287648" y="813028"/>
                    <a:pt x="308041" y="828537"/>
                    <a:pt x="330678" y="840573"/>
                  </a:cubicBezTo>
                  <a:lnTo>
                    <a:pt x="203505" y="967747"/>
                  </a:lnTo>
                  <a:lnTo>
                    <a:pt x="150207" y="914449"/>
                  </a:lnTo>
                  <a:close/>
                  <a:moveTo>
                    <a:pt x="171160" y="625447"/>
                  </a:moveTo>
                  <a:cubicBezTo>
                    <a:pt x="176245" y="650651"/>
                    <a:pt x="185079" y="674536"/>
                    <a:pt x="197534" y="696414"/>
                  </a:cubicBezTo>
                  <a:lnTo>
                    <a:pt x="47530" y="736608"/>
                  </a:lnTo>
                  <a:lnTo>
                    <a:pt x="28021" y="663801"/>
                  </a:lnTo>
                  <a:close/>
                  <a:moveTo>
                    <a:pt x="853198" y="601519"/>
                  </a:moveTo>
                  <a:lnTo>
                    <a:pt x="1085636" y="663801"/>
                  </a:lnTo>
                  <a:lnTo>
                    <a:pt x="1066128" y="736608"/>
                  </a:lnTo>
                  <a:lnTo>
                    <a:pt x="832879" y="674108"/>
                  </a:lnTo>
                  <a:cubicBezTo>
                    <a:pt x="842666" y="651185"/>
                    <a:pt x="849733" y="626893"/>
                    <a:pt x="853198" y="601519"/>
                  </a:cubicBezTo>
                  <a:close/>
                  <a:moveTo>
                    <a:pt x="1066128" y="385641"/>
                  </a:moveTo>
                  <a:lnTo>
                    <a:pt x="1085636" y="458448"/>
                  </a:lnTo>
                  <a:lnTo>
                    <a:pt x="857029" y="519703"/>
                  </a:lnTo>
                  <a:cubicBezTo>
                    <a:pt x="856952" y="493776"/>
                    <a:pt x="852544" y="468704"/>
                    <a:pt x="844063" y="445143"/>
                  </a:cubicBezTo>
                  <a:close/>
                  <a:moveTo>
                    <a:pt x="19509" y="378132"/>
                  </a:moveTo>
                  <a:lnTo>
                    <a:pt x="182339" y="421762"/>
                  </a:lnTo>
                  <a:cubicBezTo>
                    <a:pt x="172563" y="444755"/>
                    <a:pt x="166415" y="469359"/>
                    <a:pt x="164602" y="495044"/>
                  </a:cubicBezTo>
                  <a:lnTo>
                    <a:pt x="0" y="450939"/>
                  </a:lnTo>
                  <a:close/>
                  <a:moveTo>
                    <a:pt x="910153" y="154502"/>
                  </a:moveTo>
                  <a:lnTo>
                    <a:pt x="963451" y="207800"/>
                  </a:lnTo>
                  <a:lnTo>
                    <a:pt x="808534" y="362717"/>
                  </a:lnTo>
                  <a:cubicBezTo>
                    <a:pt x="796498" y="340079"/>
                    <a:pt x="780988" y="319686"/>
                    <a:pt x="762913" y="301742"/>
                  </a:cubicBezTo>
                  <a:close/>
                  <a:moveTo>
                    <a:pt x="519141" y="23761"/>
                  </a:moveTo>
                  <a:lnTo>
                    <a:pt x="594516" y="23761"/>
                  </a:lnTo>
                  <a:lnTo>
                    <a:pt x="594516" y="203543"/>
                  </a:lnTo>
                  <a:cubicBezTo>
                    <a:pt x="570497" y="196319"/>
                    <a:pt x="545185" y="192776"/>
                    <a:pt x="519141" y="192911"/>
                  </a:cubicBezTo>
                  <a:close/>
                  <a:moveTo>
                    <a:pt x="276382" y="0"/>
                  </a:moveTo>
                  <a:lnTo>
                    <a:pt x="398568" y="211633"/>
                  </a:lnTo>
                  <a:cubicBezTo>
                    <a:pt x="373759" y="218275"/>
                    <a:pt x="350657" y="229040"/>
                    <a:pt x="329735" y="243161"/>
                  </a:cubicBezTo>
                  <a:lnTo>
                    <a:pt x="211105" y="37687"/>
                  </a:ln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3670701" y="905387"/>
              <a:ext cx="596609" cy="597993"/>
            </a:xfrm>
            <a:prstGeom prst="ellipse">
              <a:avLst/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1" name="任意多边形 20"/>
          <p:cNvSpPr/>
          <p:nvPr/>
        </p:nvSpPr>
        <p:spPr>
          <a:xfrm>
            <a:off x="292100" y="518587"/>
            <a:ext cx="501650" cy="412749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2" name="任意多边形 21"/>
          <p:cNvSpPr/>
          <p:nvPr/>
        </p:nvSpPr>
        <p:spPr>
          <a:xfrm>
            <a:off x="8353427" y="944034"/>
            <a:ext cx="557213" cy="302684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3" name="组合 14"/>
          <p:cNvGrpSpPr>
            <a:grpSpLocks/>
          </p:cNvGrpSpPr>
          <p:nvPr/>
        </p:nvGrpSpPr>
        <p:grpSpPr bwMode="auto">
          <a:xfrm>
            <a:off x="1" y="810686"/>
            <a:ext cx="1835150" cy="996949"/>
            <a:chOff x="0" y="1513234"/>
            <a:chExt cx="1835696" cy="1470461"/>
          </a:xfrm>
        </p:grpSpPr>
        <p:sp>
          <p:nvSpPr>
            <p:cNvPr id="24" name="矩形 23"/>
            <p:cNvSpPr/>
            <p:nvPr/>
          </p:nvSpPr>
          <p:spPr>
            <a:xfrm>
              <a:off x="0" y="1513234"/>
              <a:ext cx="1835696" cy="147046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11661" y="1539174"/>
              <a:ext cx="324035" cy="1444519"/>
            </a:xfrm>
            <a:prstGeom prst="rect">
              <a:avLst/>
            </a:prstGeom>
            <a:gradFill flip="none" rotWithShape="0">
              <a:gsLst>
                <a:gs pos="100000">
                  <a:schemeClr val="tx1">
                    <a:lumMod val="95000"/>
                    <a:lumOff val="5000"/>
                    <a:alpha val="37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6" name="五边形 842"/>
          <p:cNvSpPr/>
          <p:nvPr/>
        </p:nvSpPr>
        <p:spPr>
          <a:xfrm>
            <a:off x="1763713" y="531287"/>
            <a:ext cx="6867525" cy="1100667"/>
          </a:xfrm>
          <a:custGeom>
            <a:avLst/>
            <a:gdLst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63865 w 6870329"/>
              <a:gd name="connsiteY11" fmla="*/ 748771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5233 w 6870329"/>
              <a:gd name="connsiteY10" fmla="*/ 770256 h 773118"/>
              <a:gd name="connsiteX11" fmla="*/ 0 w 6870329"/>
              <a:gd name="connsiteY11" fmla="*/ 773118 h 773118"/>
              <a:gd name="connsiteX12" fmla="*/ 3810 w 6870329"/>
              <a:gd name="connsiteY12" fmla="*/ 117891 h 773118"/>
              <a:gd name="connsiteX13" fmla="*/ 97336 w 6870329"/>
              <a:gd name="connsiteY13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5233 w 6870329"/>
              <a:gd name="connsiteY9" fmla="*/ 770256 h 773118"/>
              <a:gd name="connsiteX10" fmla="*/ 0 w 6870329"/>
              <a:gd name="connsiteY10" fmla="*/ 773118 h 773118"/>
              <a:gd name="connsiteX11" fmla="*/ 3810 w 6870329"/>
              <a:gd name="connsiteY11" fmla="*/ 117891 h 773118"/>
              <a:gd name="connsiteX12" fmla="*/ 97336 w 6870329"/>
              <a:gd name="connsiteY12" fmla="*/ 0 h 77311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5233 w 6870329"/>
              <a:gd name="connsiteY9" fmla="*/ 770256 h 822648"/>
              <a:gd name="connsiteX10" fmla="*/ 0 w 6870329"/>
              <a:gd name="connsiteY10" fmla="*/ 822648 h 822648"/>
              <a:gd name="connsiteX11" fmla="*/ 3810 w 6870329"/>
              <a:gd name="connsiteY11" fmla="*/ 117891 h 822648"/>
              <a:gd name="connsiteX12" fmla="*/ 97336 w 6870329"/>
              <a:gd name="connsiteY12" fmla="*/ 0 h 82264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0 w 6870329"/>
              <a:gd name="connsiteY9" fmla="*/ 822648 h 822648"/>
              <a:gd name="connsiteX10" fmla="*/ 3810 w 6870329"/>
              <a:gd name="connsiteY10" fmla="*/ 117891 h 822648"/>
              <a:gd name="connsiteX11" fmla="*/ 97336 w 6870329"/>
              <a:gd name="connsiteY11" fmla="*/ 0 h 822648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7670" h="825306">
                <a:moveTo>
                  <a:pt x="94677" y="0"/>
                </a:moveTo>
                <a:lnTo>
                  <a:pt x="215927" y="0"/>
                </a:lnTo>
                <a:lnTo>
                  <a:pt x="338025" y="0"/>
                </a:lnTo>
                <a:lnTo>
                  <a:pt x="6493819" y="0"/>
                </a:lnTo>
                <a:lnTo>
                  <a:pt x="6867670" y="373852"/>
                </a:lnTo>
                <a:lnTo>
                  <a:pt x="6493819" y="747703"/>
                </a:lnTo>
                <a:lnTo>
                  <a:pt x="339373" y="747703"/>
                </a:lnTo>
                <a:lnTo>
                  <a:pt x="338025" y="749186"/>
                </a:lnTo>
                <a:lnTo>
                  <a:pt x="102060" y="748823"/>
                </a:lnTo>
                <a:cubicBezTo>
                  <a:pt x="54749" y="750393"/>
                  <a:pt x="2123" y="741333"/>
                  <a:pt x="0" y="825306"/>
                </a:cubicBezTo>
                <a:cubicBezTo>
                  <a:pt x="1383" y="581438"/>
                  <a:pt x="-232" y="361758"/>
                  <a:pt x="1151" y="117891"/>
                </a:cubicBezTo>
                <a:cubicBezTo>
                  <a:pt x="5218" y="37034"/>
                  <a:pt x="30043" y="2934"/>
                  <a:pt x="94677" y="0"/>
                </a:cubicBezTo>
                <a:close/>
              </a:path>
            </a:pathLst>
          </a:custGeom>
          <a:gradFill flip="none" rotWithShape="1">
            <a:gsLst>
              <a:gs pos="4000">
                <a:srgbClr val="C00000"/>
              </a:gs>
              <a:gs pos="0">
                <a:srgbClr val="FF5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7" name="椭圆 848"/>
          <p:cNvSpPr/>
          <p:nvPr/>
        </p:nvSpPr>
        <p:spPr>
          <a:xfrm>
            <a:off x="1763715" y="1528237"/>
            <a:ext cx="69850" cy="184151"/>
          </a:xfrm>
          <a:custGeom>
            <a:avLst/>
            <a:gdLst/>
            <a:ahLst/>
            <a:cxnLst/>
            <a:rect l="l" t="t" r="r" b="b"/>
            <a:pathLst>
              <a:path w="72156" h="120648">
                <a:moveTo>
                  <a:pt x="72156" y="0"/>
                </a:moveTo>
                <a:lnTo>
                  <a:pt x="72156" y="120648"/>
                </a:lnTo>
                <a:cubicBezTo>
                  <a:pt x="32305" y="120648"/>
                  <a:pt x="0" y="93640"/>
                  <a:pt x="0" y="60324"/>
                </a:cubicBezTo>
                <a:cubicBezTo>
                  <a:pt x="0" y="27008"/>
                  <a:pt x="32305" y="0"/>
                  <a:pt x="721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8" name="任意多边形 27"/>
          <p:cNvSpPr/>
          <p:nvPr/>
        </p:nvSpPr>
        <p:spPr>
          <a:xfrm>
            <a:off x="8135940" y="1208620"/>
            <a:ext cx="557212" cy="302683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29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" y="1013887"/>
            <a:ext cx="1585913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标题 1"/>
          <p:cNvSpPr txBox="1">
            <a:spLocks/>
          </p:cNvSpPr>
          <p:nvPr/>
        </p:nvSpPr>
        <p:spPr bwMode="auto">
          <a:xfrm>
            <a:off x="1907704" y="604822"/>
            <a:ext cx="6264695" cy="86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dirty="0"/>
              <a:t>壮观漂亮的临港新校区</a:t>
            </a:r>
            <a:r>
              <a:rPr lang="en-US" altLang="zh-CN" sz="3200" dirty="0"/>
              <a:t>——</a:t>
            </a:r>
            <a:r>
              <a:rPr lang="zh-CN" altLang="en-US" sz="3200" dirty="0"/>
              <a:t>大礼堂</a:t>
            </a:r>
          </a:p>
        </p:txBody>
      </p:sp>
    </p:spTree>
    <p:extLst>
      <p:ext uri="{BB962C8B-B14F-4D97-AF65-F5344CB8AC3E}">
        <p14:creationId xmlns:p14="http://schemas.microsoft.com/office/powerpoint/2010/main" val="27986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4" y="0"/>
            <a:ext cx="9165134" cy="81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9"/>
          <p:cNvGrpSpPr>
            <a:grpSpLocks/>
          </p:cNvGrpSpPr>
          <p:nvPr/>
        </p:nvGrpSpPr>
        <p:grpSpPr bwMode="auto">
          <a:xfrm>
            <a:off x="82552" y="281519"/>
            <a:ext cx="528638" cy="715433"/>
            <a:chOff x="3426188" y="655141"/>
            <a:chExt cx="1085636" cy="1098488"/>
          </a:xfrm>
        </p:grpSpPr>
        <p:sp>
          <p:nvSpPr>
            <p:cNvPr id="19" name="矩形 3"/>
            <p:cNvSpPr/>
            <p:nvPr/>
          </p:nvSpPr>
          <p:spPr>
            <a:xfrm>
              <a:off x="3426188" y="655141"/>
              <a:ext cx="1085636" cy="1098488"/>
            </a:xfrm>
            <a:custGeom>
              <a:avLst/>
              <a:gdLst/>
              <a:ahLst/>
              <a:cxnLst/>
              <a:rect l="l" t="t" r="r" b="b"/>
              <a:pathLst>
                <a:path w="1085636" h="1098488">
                  <a:moveTo>
                    <a:pt x="594516" y="879679"/>
                  </a:moveTo>
                  <a:lnTo>
                    <a:pt x="594516" y="1098488"/>
                  </a:lnTo>
                  <a:lnTo>
                    <a:pt x="519141" y="1098488"/>
                  </a:lnTo>
                  <a:lnTo>
                    <a:pt x="519141" y="890311"/>
                  </a:lnTo>
                  <a:cubicBezTo>
                    <a:pt x="545185" y="890446"/>
                    <a:pt x="570497" y="886903"/>
                    <a:pt x="594516" y="879679"/>
                  </a:cubicBezTo>
                  <a:close/>
                  <a:moveTo>
                    <a:pt x="739895" y="802828"/>
                  </a:moveTo>
                  <a:lnTo>
                    <a:pt x="858149" y="1007651"/>
                  </a:lnTo>
                  <a:lnTo>
                    <a:pt x="792872" y="1045338"/>
                  </a:lnTo>
                  <a:lnTo>
                    <a:pt x="677947" y="846282"/>
                  </a:lnTo>
                  <a:cubicBezTo>
                    <a:pt x="701039" y="835354"/>
                    <a:pt x="721850" y="820635"/>
                    <a:pt x="739895" y="802828"/>
                  </a:cubicBezTo>
                  <a:close/>
                  <a:moveTo>
                    <a:pt x="269703" y="794952"/>
                  </a:moveTo>
                  <a:cubicBezTo>
                    <a:pt x="287648" y="813028"/>
                    <a:pt x="308041" y="828537"/>
                    <a:pt x="330678" y="840573"/>
                  </a:cubicBezTo>
                  <a:lnTo>
                    <a:pt x="203505" y="967747"/>
                  </a:lnTo>
                  <a:lnTo>
                    <a:pt x="150207" y="914449"/>
                  </a:lnTo>
                  <a:close/>
                  <a:moveTo>
                    <a:pt x="171160" y="625447"/>
                  </a:moveTo>
                  <a:cubicBezTo>
                    <a:pt x="176245" y="650651"/>
                    <a:pt x="185079" y="674536"/>
                    <a:pt x="197534" y="696414"/>
                  </a:cubicBezTo>
                  <a:lnTo>
                    <a:pt x="47530" y="736608"/>
                  </a:lnTo>
                  <a:lnTo>
                    <a:pt x="28021" y="663801"/>
                  </a:lnTo>
                  <a:close/>
                  <a:moveTo>
                    <a:pt x="853198" y="601519"/>
                  </a:moveTo>
                  <a:lnTo>
                    <a:pt x="1085636" y="663801"/>
                  </a:lnTo>
                  <a:lnTo>
                    <a:pt x="1066128" y="736608"/>
                  </a:lnTo>
                  <a:lnTo>
                    <a:pt x="832879" y="674108"/>
                  </a:lnTo>
                  <a:cubicBezTo>
                    <a:pt x="842666" y="651185"/>
                    <a:pt x="849733" y="626893"/>
                    <a:pt x="853198" y="601519"/>
                  </a:cubicBezTo>
                  <a:close/>
                  <a:moveTo>
                    <a:pt x="1066128" y="385641"/>
                  </a:moveTo>
                  <a:lnTo>
                    <a:pt x="1085636" y="458448"/>
                  </a:lnTo>
                  <a:lnTo>
                    <a:pt x="857029" y="519703"/>
                  </a:lnTo>
                  <a:cubicBezTo>
                    <a:pt x="856952" y="493776"/>
                    <a:pt x="852544" y="468704"/>
                    <a:pt x="844063" y="445143"/>
                  </a:cubicBezTo>
                  <a:close/>
                  <a:moveTo>
                    <a:pt x="19509" y="378132"/>
                  </a:moveTo>
                  <a:lnTo>
                    <a:pt x="182339" y="421762"/>
                  </a:lnTo>
                  <a:cubicBezTo>
                    <a:pt x="172563" y="444755"/>
                    <a:pt x="166415" y="469359"/>
                    <a:pt x="164602" y="495044"/>
                  </a:cubicBezTo>
                  <a:lnTo>
                    <a:pt x="0" y="450939"/>
                  </a:lnTo>
                  <a:close/>
                  <a:moveTo>
                    <a:pt x="910153" y="154502"/>
                  </a:moveTo>
                  <a:lnTo>
                    <a:pt x="963451" y="207800"/>
                  </a:lnTo>
                  <a:lnTo>
                    <a:pt x="808534" y="362717"/>
                  </a:lnTo>
                  <a:cubicBezTo>
                    <a:pt x="796498" y="340079"/>
                    <a:pt x="780988" y="319686"/>
                    <a:pt x="762913" y="301742"/>
                  </a:cubicBezTo>
                  <a:close/>
                  <a:moveTo>
                    <a:pt x="519141" y="23761"/>
                  </a:moveTo>
                  <a:lnTo>
                    <a:pt x="594516" y="23761"/>
                  </a:lnTo>
                  <a:lnTo>
                    <a:pt x="594516" y="203543"/>
                  </a:lnTo>
                  <a:cubicBezTo>
                    <a:pt x="570497" y="196319"/>
                    <a:pt x="545185" y="192776"/>
                    <a:pt x="519141" y="192911"/>
                  </a:cubicBezTo>
                  <a:close/>
                  <a:moveTo>
                    <a:pt x="276382" y="0"/>
                  </a:moveTo>
                  <a:lnTo>
                    <a:pt x="398568" y="211633"/>
                  </a:lnTo>
                  <a:cubicBezTo>
                    <a:pt x="373759" y="218275"/>
                    <a:pt x="350657" y="229040"/>
                    <a:pt x="329735" y="243161"/>
                  </a:cubicBezTo>
                  <a:lnTo>
                    <a:pt x="211105" y="37687"/>
                  </a:ln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3670701" y="905387"/>
              <a:ext cx="596609" cy="597993"/>
            </a:xfrm>
            <a:prstGeom prst="ellipse">
              <a:avLst/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1" name="任意多边形 20"/>
          <p:cNvSpPr/>
          <p:nvPr/>
        </p:nvSpPr>
        <p:spPr>
          <a:xfrm>
            <a:off x="292100" y="518587"/>
            <a:ext cx="501650" cy="412749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2" name="任意多边形 21"/>
          <p:cNvSpPr/>
          <p:nvPr/>
        </p:nvSpPr>
        <p:spPr>
          <a:xfrm>
            <a:off x="8353427" y="944034"/>
            <a:ext cx="557213" cy="302684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3" name="组合 14"/>
          <p:cNvGrpSpPr>
            <a:grpSpLocks/>
          </p:cNvGrpSpPr>
          <p:nvPr/>
        </p:nvGrpSpPr>
        <p:grpSpPr bwMode="auto">
          <a:xfrm>
            <a:off x="1" y="810686"/>
            <a:ext cx="1835150" cy="996949"/>
            <a:chOff x="0" y="1513234"/>
            <a:chExt cx="1835696" cy="1470461"/>
          </a:xfrm>
        </p:grpSpPr>
        <p:sp>
          <p:nvSpPr>
            <p:cNvPr id="24" name="矩形 23"/>
            <p:cNvSpPr/>
            <p:nvPr/>
          </p:nvSpPr>
          <p:spPr>
            <a:xfrm>
              <a:off x="0" y="1513234"/>
              <a:ext cx="1835696" cy="147046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11661" y="1539174"/>
              <a:ext cx="324035" cy="1444519"/>
            </a:xfrm>
            <a:prstGeom prst="rect">
              <a:avLst/>
            </a:prstGeom>
            <a:gradFill flip="none" rotWithShape="0">
              <a:gsLst>
                <a:gs pos="100000">
                  <a:schemeClr val="tx1">
                    <a:lumMod val="95000"/>
                    <a:lumOff val="5000"/>
                    <a:alpha val="37000"/>
                  </a:schemeClr>
                </a:gs>
                <a:gs pos="55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26" name="五边形 842"/>
          <p:cNvSpPr/>
          <p:nvPr/>
        </p:nvSpPr>
        <p:spPr>
          <a:xfrm>
            <a:off x="1763713" y="531287"/>
            <a:ext cx="6867525" cy="1100667"/>
          </a:xfrm>
          <a:custGeom>
            <a:avLst/>
            <a:gdLst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29294 w 6870329"/>
              <a:gd name="connsiteY11" fmla="*/ 757092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63865 w 6870329"/>
              <a:gd name="connsiteY11" fmla="*/ 748771 h 773118"/>
              <a:gd name="connsiteX12" fmla="*/ 5233 w 6870329"/>
              <a:gd name="connsiteY12" fmla="*/ 770256 h 773118"/>
              <a:gd name="connsiteX13" fmla="*/ 0 w 6870329"/>
              <a:gd name="connsiteY13" fmla="*/ 773118 h 773118"/>
              <a:gd name="connsiteX14" fmla="*/ 3810 w 6870329"/>
              <a:gd name="connsiteY14" fmla="*/ 117891 h 773118"/>
              <a:gd name="connsiteX15" fmla="*/ 97336 w 6870329"/>
              <a:gd name="connsiteY15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83571 w 6870329"/>
              <a:gd name="connsiteY10" fmla="*/ 749203 h 773118"/>
              <a:gd name="connsiteX11" fmla="*/ 5233 w 6870329"/>
              <a:gd name="connsiteY11" fmla="*/ 770256 h 773118"/>
              <a:gd name="connsiteX12" fmla="*/ 0 w 6870329"/>
              <a:gd name="connsiteY12" fmla="*/ 773118 h 773118"/>
              <a:gd name="connsiteX13" fmla="*/ 3810 w 6870329"/>
              <a:gd name="connsiteY13" fmla="*/ 117891 h 773118"/>
              <a:gd name="connsiteX14" fmla="*/ 97336 w 6870329"/>
              <a:gd name="connsiteY14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97138 w 6870329"/>
              <a:gd name="connsiteY9" fmla="*/ 748341 h 773118"/>
              <a:gd name="connsiteX10" fmla="*/ 5233 w 6870329"/>
              <a:gd name="connsiteY10" fmla="*/ 770256 h 773118"/>
              <a:gd name="connsiteX11" fmla="*/ 0 w 6870329"/>
              <a:gd name="connsiteY11" fmla="*/ 773118 h 773118"/>
              <a:gd name="connsiteX12" fmla="*/ 3810 w 6870329"/>
              <a:gd name="connsiteY12" fmla="*/ 117891 h 773118"/>
              <a:gd name="connsiteX13" fmla="*/ 97336 w 6870329"/>
              <a:gd name="connsiteY13" fmla="*/ 0 h 773118"/>
              <a:gd name="connsiteX0" fmla="*/ 97336 w 6870329"/>
              <a:gd name="connsiteY0" fmla="*/ 0 h 773118"/>
              <a:gd name="connsiteX1" fmla="*/ 218586 w 6870329"/>
              <a:gd name="connsiteY1" fmla="*/ 0 h 773118"/>
              <a:gd name="connsiteX2" fmla="*/ 340684 w 6870329"/>
              <a:gd name="connsiteY2" fmla="*/ 0 h 773118"/>
              <a:gd name="connsiteX3" fmla="*/ 6496478 w 6870329"/>
              <a:gd name="connsiteY3" fmla="*/ 0 h 773118"/>
              <a:gd name="connsiteX4" fmla="*/ 6870329 w 6870329"/>
              <a:gd name="connsiteY4" fmla="*/ 373852 h 773118"/>
              <a:gd name="connsiteX5" fmla="*/ 6496478 w 6870329"/>
              <a:gd name="connsiteY5" fmla="*/ 747703 h 773118"/>
              <a:gd name="connsiteX6" fmla="*/ 342032 w 6870329"/>
              <a:gd name="connsiteY6" fmla="*/ 747703 h 773118"/>
              <a:gd name="connsiteX7" fmla="*/ 340684 w 6870329"/>
              <a:gd name="connsiteY7" fmla="*/ 749186 h 773118"/>
              <a:gd name="connsiteX8" fmla="*/ 104719 w 6870329"/>
              <a:gd name="connsiteY8" fmla="*/ 748823 h 773118"/>
              <a:gd name="connsiteX9" fmla="*/ 5233 w 6870329"/>
              <a:gd name="connsiteY9" fmla="*/ 770256 h 773118"/>
              <a:gd name="connsiteX10" fmla="*/ 0 w 6870329"/>
              <a:gd name="connsiteY10" fmla="*/ 773118 h 773118"/>
              <a:gd name="connsiteX11" fmla="*/ 3810 w 6870329"/>
              <a:gd name="connsiteY11" fmla="*/ 117891 h 773118"/>
              <a:gd name="connsiteX12" fmla="*/ 97336 w 6870329"/>
              <a:gd name="connsiteY12" fmla="*/ 0 h 77311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5233 w 6870329"/>
              <a:gd name="connsiteY9" fmla="*/ 770256 h 822648"/>
              <a:gd name="connsiteX10" fmla="*/ 0 w 6870329"/>
              <a:gd name="connsiteY10" fmla="*/ 822648 h 822648"/>
              <a:gd name="connsiteX11" fmla="*/ 3810 w 6870329"/>
              <a:gd name="connsiteY11" fmla="*/ 117891 h 822648"/>
              <a:gd name="connsiteX12" fmla="*/ 97336 w 6870329"/>
              <a:gd name="connsiteY12" fmla="*/ 0 h 822648"/>
              <a:gd name="connsiteX0" fmla="*/ 97336 w 6870329"/>
              <a:gd name="connsiteY0" fmla="*/ 0 h 822648"/>
              <a:gd name="connsiteX1" fmla="*/ 218586 w 6870329"/>
              <a:gd name="connsiteY1" fmla="*/ 0 h 822648"/>
              <a:gd name="connsiteX2" fmla="*/ 340684 w 6870329"/>
              <a:gd name="connsiteY2" fmla="*/ 0 h 822648"/>
              <a:gd name="connsiteX3" fmla="*/ 6496478 w 6870329"/>
              <a:gd name="connsiteY3" fmla="*/ 0 h 822648"/>
              <a:gd name="connsiteX4" fmla="*/ 6870329 w 6870329"/>
              <a:gd name="connsiteY4" fmla="*/ 373852 h 822648"/>
              <a:gd name="connsiteX5" fmla="*/ 6496478 w 6870329"/>
              <a:gd name="connsiteY5" fmla="*/ 747703 h 822648"/>
              <a:gd name="connsiteX6" fmla="*/ 342032 w 6870329"/>
              <a:gd name="connsiteY6" fmla="*/ 747703 h 822648"/>
              <a:gd name="connsiteX7" fmla="*/ 340684 w 6870329"/>
              <a:gd name="connsiteY7" fmla="*/ 749186 h 822648"/>
              <a:gd name="connsiteX8" fmla="*/ 104719 w 6870329"/>
              <a:gd name="connsiteY8" fmla="*/ 748823 h 822648"/>
              <a:gd name="connsiteX9" fmla="*/ 0 w 6870329"/>
              <a:gd name="connsiteY9" fmla="*/ 822648 h 822648"/>
              <a:gd name="connsiteX10" fmla="*/ 3810 w 6870329"/>
              <a:gd name="connsiteY10" fmla="*/ 117891 h 822648"/>
              <a:gd name="connsiteX11" fmla="*/ 97336 w 6870329"/>
              <a:gd name="connsiteY11" fmla="*/ 0 h 822648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  <a:gd name="connsiteX0" fmla="*/ 94677 w 6867670"/>
              <a:gd name="connsiteY0" fmla="*/ 0 h 825306"/>
              <a:gd name="connsiteX1" fmla="*/ 215927 w 6867670"/>
              <a:gd name="connsiteY1" fmla="*/ 0 h 825306"/>
              <a:gd name="connsiteX2" fmla="*/ 338025 w 6867670"/>
              <a:gd name="connsiteY2" fmla="*/ 0 h 825306"/>
              <a:gd name="connsiteX3" fmla="*/ 6493819 w 6867670"/>
              <a:gd name="connsiteY3" fmla="*/ 0 h 825306"/>
              <a:gd name="connsiteX4" fmla="*/ 6867670 w 6867670"/>
              <a:gd name="connsiteY4" fmla="*/ 373852 h 825306"/>
              <a:gd name="connsiteX5" fmla="*/ 6493819 w 6867670"/>
              <a:gd name="connsiteY5" fmla="*/ 747703 h 825306"/>
              <a:gd name="connsiteX6" fmla="*/ 339373 w 6867670"/>
              <a:gd name="connsiteY6" fmla="*/ 747703 h 825306"/>
              <a:gd name="connsiteX7" fmla="*/ 338025 w 6867670"/>
              <a:gd name="connsiteY7" fmla="*/ 749186 h 825306"/>
              <a:gd name="connsiteX8" fmla="*/ 102060 w 6867670"/>
              <a:gd name="connsiteY8" fmla="*/ 748823 h 825306"/>
              <a:gd name="connsiteX9" fmla="*/ 0 w 6867670"/>
              <a:gd name="connsiteY9" fmla="*/ 825306 h 825306"/>
              <a:gd name="connsiteX10" fmla="*/ 1151 w 6867670"/>
              <a:gd name="connsiteY10" fmla="*/ 117891 h 825306"/>
              <a:gd name="connsiteX11" fmla="*/ 94677 w 6867670"/>
              <a:gd name="connsiteY11" fmla="*/ 0 h 82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67670" h="825306">
                <a:moveTo>
                  <a:pt x="94677" y="0"/>
                </a:moveTo>
                <a:lnTo>
                  <a:pt x="215927" y="0"/>
                </a:lnTo>
                <a:lnTo>
                  <a:pt x="338025" y="0"/>
                </a:lnTo>
                <a:lnTo>
                  <a:pt x="6493819" y="0"/>
                </a:lnTo>
                <a:lnTo>
                  <a:pt x="6867670" y="373852"/>
                </a:lnTo>
                <a:lnTo>
                  <a:pt x="6493819" y="747703"/>
                </a:lnTo>
                <a:lnTo>
                  <a:pt x="339373" y="747703"/>
                </a:lnTo>
                <a:lnTo>
                  <a:pt x="338025" y="749186"/>
                </a:lnTo>
                <a:lnTo>
                  <a:pt x="102060" y="748823"/>
                </a:lnTo>
                <a:cubicBezTo>
                  <a:pt x="54749" y="750393"/>
                  <a:pt x="2123" y="741333"/>
                  <a:pt x="0" y="825306"/>
                </a:cubicBezTo>
                <a:cubicBezTo>
                  <a:pt x="1383" y="581438"/>
                  <a:pt x="-232" y="361758"/>
                  <a:pt x="1151" y="117891"/>
                </a:cubicBezTo>
                <a:cubicBezTo>
                  <a:pt x="5218" y="37034"/>
                  <a:pt x="30043" y="2934"/>
                  <a:pt x="94677" y="0"/>
                </a:cubicBezTo>
                <a:close/>
              </a:path>
            </a:pathLst>
          </a:custGeom>
          <a:gradFill flip="none" rotWithShape="1">
            <a:gsLst>
              <a:gs pos="4000">
                <a:srgbClr val="C00000"/>
              </a:gs>
              <a:gs pos="0">
                <a:srgbClr val="FF5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7" name="椭圆 848"/>
          <p:cNvSpPr/>
          <p:nvPr/>
        </p:nvSpPr>
        <p:spPr>
          <a:xfrm>
            <a:off x="1763715" y="1528237"/>
            <a:ext cx="69850" cy="184151"/>
          </a:xfrm>
          <a:custGeom>
            <a:avLst/>
            <a:gdLst/>
            <a:ahLst/>
            <a:cxnLst/>
            <a:rect l="l" t="t" r="r" b="b"/>
            <a:pathLst>
              <a:path w="72156" h="120648">
                <a:moveTo>
                  <a:pt x="72156" y="0"/>
                </a:moveTo>
                <a:lnTo>
                  <a:pt x="72156" y="120648"/>
                </a:lnTo>
                <a:cubicBezTo>
                  <a:pt x="32305" y="120648"/>
                  <a:pt x="0" y="93640"/>
                  <a:pt x="0" y="60324"/>
                </a:cubicBezTo>
                <a:cubicBezTo>
                  <a:pt x="0" y="27008"/>
                  <a:pt x="32305" y="0"/>
                  <a:pt x="721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8" name="任意多边形 27"/>
          <p:cNvSpPr/>
          <p:nvPr/>
        </p:nvSpPr>
        <p:spPr>
          <a:xfrm>
            <a:off x="8135940" y="1208620"/>
            <a:ext cx="557212" cy="302683"/>
          </a:xfrm>
          <a:custGeom>
            <a:avLst/>
            <a:gdLst>
              <a:gd name="connsiteX0" fmla="*/ 0 w 1330037"/>
              <a:gd name="connsiteY0" fmla="*/ 394854 h 394854"/>
              <a:gd name="connsiteX1" fmla="*/ 1330037 w 1330037"/>
              <a:gd name="connsiteY1" fmla="*/ 394854 h 394854"/>
              <a:gd name="connsiteX2" fmla="*/ 914400 w 1330037"/>
              <a:gd name="connsiteY2" fmla="*/ 0 h 394854"/>
              <a:gd name="connsiteX3" fmla="*/ 290946 w 1330037"/>
              <a:gd name="connsiteY3" fmla="*/ 20781 h 394854"/>
              <a:gd name="connsiteX4" fmla="*/ 0 w 1330037"/>
              <a:gd name="connsiteY4" fmla="*/ 394854 h 394854"/>
              <a:gd name="connsiteX0" fmla="*/ 71979 w 1402016"/>
              <a:gd name="connsiteY0" fmla="*/ 394854 h 394854"/>
              <a:gd name="connsiteX1" fmla="*/ 1402016 w 1402016"/>
              <a:gd name="connsiteY1" fmla="*/ 394854 h 394854"/>
              <a:gd name="connsiteX2" fmla="*/ 986379 w 1402016"/>
              <a:gd name="connsiteY2" fmla="*/ 0 h 394854"/>
              <a:gd name="connsiteX3" fmla="*/ 362925 w 1402016"/>
              <a:gd name="connsiteY3" fmla="*/ 20781 h 394854"/>
              <a:gd name="connsiteX4" fmla="*/ 71979 w 1402016"/>
              <a:gd name="connsiteY4" fmla="*/ 394854 h 394854"/>
              <a:gd name="connsiteX0" fmla="*/ 95082 w 1425119"/>
              <a:gd name="connsiteY0" fmla="*/ 394854 h 394854"/>
              <a:gd name="connsiteX1" fmla="*/ 1425119 w 1425119"/>
              <a:gd name="connsiteY1" fmla="*/ 394854 h 394854"/>
              <a:gd name="connsiteX2" fmla="*/ 1009482 w 1425119"/>
              <a:gd name="connsiteY2" fmla="*/ 0 h 394854"/>
              <a:gd name="connsiteX3" fmla="*/ 386028 w 1425119"/>
              <a:gd name="connsiteY3" fmla="*/ 20781 h 394854"/>
              <a:gd name="connsiteX4" fmla="*/ 95082 w 1425119"/>
              <a:gd name="connsiteY4" fmla="*/ 394854 h 394854"/>
              <a:gd name="connsiteX0" fmla="*/ 95082 w 1425119"/>
              <a:gd name="connsiteY0" fmla="*/ 478808 h 478808"/>
              <a:gd name="connsiteX1" fmla="*/ 1425119 w 1425119"/>
              <a:gd name="connsiteY1" fmla="*/ 478808 h 478808"/>
              <a:gd name="connsiteX2" fmla="*/ 1009482 w 1425119"/>
              <a:gd name="connsiteY2" fmla="*/ 83954 h 478808"/>
              <a:gd name="connsiteX3" fmla="*/ 386028 w 1425119"/>
              <a:gd name="connsiteY3" fmla="*/ 104735 h 478808"/>
              <a:gd name="connsiteX4" fmla="*/ 95082 w 1425119"/>
              <a:gd name="connsiteY4" fmla="*/ 478808 h 478808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25119"/>
              <a:gd name="connsiteY0" fmla="*/ 542575 h 542575"/>
              <a:gd name="connsiteX1" fmla="*/ 1425119 w 1425119"/>
              <a:gd name="connsiteY1" fmla="*/ 542575 h 542575"/>
              <a:gd name="connsiteX2" fmla="*/ 1009482 w 1425119"/>
              <a:gd name="connsiteY2" fmla="*/ 147721 h 542575"/>
              <a:gd name="connsiteX3" fmla="*/ 386028 w 1425119"/>
              <a:gd name="connsiteY3" fmla="*/ 168502 h 542575"/>
              <a:gd name="connsiteX4" fmla="*/ 95082 w 1425119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42575 h 542575"/>
              <a:gd name="connsiteX1" fmla="*/ 1425119 w 1495764"/>
              <a:gd name="connsiteY1" fmla="*/ 542575 h 542575"/>
              <a:gd name="connsiteX2" fmla="*/ 1009482 w 1495764"/>
              <a:gd name="connsiteY2" fmla="*/ 147721 h 542575"/>
              <a:gd name="connsiteX3" fmla="*/ 386028 w 1495764"/>
              <a:gd name="connsiteY3" fmla="*/ 168502 h 542575"/>
              <a:gd name="connsiteX4" fmla="*/ 95082 w 1495764"/>
              <a:gd name="connsiteY4" fmla="*/ 542575 h 542575"/>
              <a:gd name="connsiteX0" fmla="*/ 95082 w 1495764"/>
              <a:gd name="connsiteY0" fmla="*/ 579471 h 579471"/>
              <a:gd name="connsiteX1" fmla="*/ 1425119 w 1495764"/>
              <a:gd name="connsiteY1" fmla="*/ 579471 h 579471"/>
              <a:gd name="connsiteX2" fmla="*/ 1009482 w 1495764"/>
              <a:gd name="connsiteY2" fmla="*/ 184617 h 579471"/>
              <a:gd name="connsiteX3" fmla="*/ 386028 w 1495764"/>
              <a:gd name="connsiteY3" fmla="*/ 205398 h 579471"/>
              <a:gd name="connsiteX4" fmla="*/ 95082 w 1495764"/>
              <a:gd name="connsiteY4" fmla="*/ 579471 h 579471"/>
              <a:gd name="connsiteX0" fmla="*/ 89928 w 1490610"/>
              <a:gd name="connsiteY0" fmla="*/ 579471 h 579471"/>
              <a:gd name="connsiteX1" fmla="*/ 1419965 w 1490610"/>
              <a:gd name="connsiteY1" fmla="*/ 579471 h 579471"/>
              <a:gd name="connsiteX2" fmla="*/ 1004328 w 1490610"/>
              <a:gd name="connsiteY2" fmla="*/ 184617 h 579471"/>
              <a:gd name="connsiteX3" fmla="*/ 380874 w 1490610"/>
              <a:gd name="connsiteY3" fmla="*/ 205398 h 579471"/>
              <a:gd name="connsiteX4" fmla="*/ 89928 w 1490610"/>
              <a:gd name="connsiteY4" fmla="*/ 579471 h 579471"/>
              <a:gd name="connsiteX0" fmla="*/ 121056 w 1521738"/>
              <a:gd name="connsiteY0" fmla="*/ 579471 h 579471"/>
              <a:gd name="connsiteX1" fmla="*/ 1451093 w 1521738"/>
              <a:gd name="connsiteY1" fmla="*/ 579471 h 579471"/>
              <a:gd name="connsiteX2" fmla="*/ 1035456 w 1521738"/>
              <a:gd name="connsiteY2" fmla="*/ 184617 h 579471"/>
              <a:gd name="connsiteX3" fmla="*/ 412002 w 1521738"/>
              <a:gd name="connsiteY3" fmla="*/ 205398 h 579471"/>
              <a:gd name="connsiteX4" fmla="*/ 121056 w 1521738"/>
              <a:gd name="connsiteY4" fmla="*/ 579471 h 579471"/>
              <a:gd name="connsiteX0" fmla="*/ 121056 w 1534221"/>
              <a:gd name="connsiteY0" fmla="*/ 579471 h 579471"/>
              <a:gd name="connsiteX1" fmla="*/ 1451093 w 1534221"/>
              <a:gd name="connsiteY1" fmla="*/ 579471 h 579471"/>
              <a:gd name="connsiteX2" fmla="*/ 1035456 w 1534221"/>
              <a:gd name="connsiteY2" fmla="*/ 184617 h 579471"/>
              <a:gd name="connsiteX3" fmla="*/ 412002 w 1534221"/>
              <a:gd name="connsiteY3" fmla="*/ 205398 h 579471"/>
              <a:gd name="connsiteX4" fmla="*/ 121056 w 1534221"/>
              <a:gd name="connsiteY4" fmla="*/ 579471 h 579471"/>
              <a:gd name="connsiteX0" fmla="*/ 121056 w 1559681"/>
              <a:gd name="connsiteY0" fmla="*/ 579471 h 579471"/>
              <a:gd name="connsiteX1" fmla="*/ 1451093 w 1559681"/>
              <a:gd name="connsiteY1" fmla="*/ 579471 h 579471"/>
              <a:gd name="connsiteX2" fmla="*/ 1035456 w 1559681"/>
              <a:gd name="connsiteY2" fmla="*/ 184617 h 579471"/>
              <a:gd name="connsiteX3" fmla="*/ 412002 w 1559681"/>
              <a:gd name="connsiteY3" fmla="*/ 205398 h 579471"/>
              <a:gd name="connsiteX4" fmla="*/ 121056 w 1559681"/>
              <a:gd name="connsiteY4" fmla="*/ 579471 h 579471"/>
              <a:gd name="connsiteX0" fmla="*/ 121056 w 1547341"/>
              <a:gd name="connsiteY0" fmla="*/ 579471 h 579471"/>
              <a:gd name="connsiteX1" fmla="*/ 1451093 w 1547341"/>
              <a:gd name="connsiteY1" fmla="*/ 579471 h 579471"/>
              <a:gd name="connsiteX2" fmla="*/ 1035456 w 1547341"/>
              <a:gd name="connsiteY2" fmla="*/ 184617 h 579471"/>
              <a:gd name="connsiteX3" fmla="*/ 412002 w 1547341"/>
              <a:gd name="connsiteY3" fmla="*/ 205398 h 579471"/>
              <a:gd name="connsiteX4" fmla="*/ 121056 w 1547341"/>
              <a:gd name="connsiteY4" fmla="*/ 579471 h 579471"/>
              <a:gd name="connsiteX0" fmla="*/ 121056 w 1562128"/>
              <a:gd name="connsiteY0" fmla="*/ 579471 h 579471"/>
              <a:gd name="connsiteX1" fmla="*/ 1451093 w 1562128"/>
              <a:gd name="connsiteY1" fmla="*/ 579471 h 579471"/>
              <a:gd name="connsiteX2" fmla="*/ 1035456 w 1562128"/>
              <a:gd name="connsiteY2" fmla="*/ 184617 h 579471"/>
              <a:gd name="connsiteX3" fmla="*/ 412002 w 1562128"/>
              <a:gd name="connsiteY3" fmla="*/ 205398 h 579471"/>
              <a:gd name="connsiteX4" fmla="*/ 121056 w 1562128"/>
              <a:gd name="connsiteY4" fmla="*/ 579471 h 579471"/>
              <a:gd name="connsiteX0" fmla="*/ 121056 w 1562128"/>
              <a:gd name="connsiteY0" fmla="*/ 625167 h 625167"/>
              <a:gd name="connsiteX1" fmla="*/ 1451093 w 1562128"/>
              <a:gd name="connsiteY1" fmla="*/ 625167 h 625167"/>
              <a:gd name="connsiteX2" fmla="*/ 1035456 w 1562128"/>
              <a:gd name="connsiteY2" fmla="*/ 230313 h 625167"/>
              <a:gd name="connsiteX3" fmla="*/ 412002 w 1562128"/>
              <a:gd name="connsiteY3" fmla="*/ 251094 h 625167"/>
              <a:gd name="connsiteX4" fmla="*/ 121056 w 1562128"/>
              <a:gd name="connsiteY4" fmla="*/ 625167 h 625167"/>
              <a:gd name="connsiteX0" fmla="*/ 121056 w 1562128"/>
              <a:gd name="connsiteY0" fmla="*/ 632086 h 632086"/>
              <a:gd name="connsiteX1" fmla="*/ 1451093 w 1562128"/>
              <a:gd name="connsiteY1" fmla="*/ 632086 h 632086"/>
              <a:gd name="connsiteX2" fmla="*/ 1035456 w 1562128"/>
              <a:gd name="connsiteY2" fmla="*/ 237232 h 632086"/>
              <a:gd name="connsiteX3" fmla="*/ 412002 w 1562128"/>
              <a:gd name="connsiteY3" fmla="*/ 258013 h 632086"/>
              <a:gd name="connsiteX4" fmla="*/ 121056 w 1562128"/>
              <a:gd name="connsiteY4" fmla="*/ 632086 h 632086"/>
              <a:gd name="connsiteX0" fmla="*/ 121056 w 1562128"/>
              <a:gd name="connsiteY0" fmla="*/ 646139 h 646139"/>
              <a:gd name="connsiteX1" fmla="*/ 1451093 w 1562128"/>
              <a:gd name="connsiteY1" fmla="*/ 646139 h 646139"/>
              <a:gd name="connsiteX2" fmla="*/ 1035456 w 1562128"/>
              <a:gd name="connsiteY2" fmla="*/ 251285 h 646139"/>
              <a:gd name="connsiteX3" fmla="*/ 412002 w 1562128"/>
              <a:gd name="connsiteY3" fmla="*/ 272066 h 646139"/>
              <a:gd name="connsiteX4" fmla="*/ 121056 w 1562128"/>
              <a:gd name="connsiteY4" fmla="*/ 646139 h 646139"/>
              <a:gd name="connsiteX0" fmla="*/ 121056 w 1562128"/>
              <a:gd name="connsiteY0" fmla="*/ 627466 h 627466"/>
              <a:gd name="connsiteX1" fmla="*/ 1451093 w 1562128"/>
              <a:gd name="connsiteY1" fmla="*/ 627466 h 627466"/>
              <a:gd name="connsiteX2" fmla="*/ 1035456 w 1562128"/>
              <a:gd name="connsiteY2" fmla="*/ 232612 h 627466"/>
              <a:gd name="connsiteX3" fmla="*/ 412002 w 1562128"/>
              <a:gd name="connsiteY3" fmla="*/ 253393 h 627466"/>
              <a:gd name="connsiteX4" fmla="*/ 121056 w 1562128"/>
              <a:gd name="connsiteY4" fmla="*/ 627466 h 62746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451093 w 1562128"/>
              <a:gd name="connsiteY2" fmla="*/ 627466 h 850196"/>
              <a:gd name="connsiteX3" fmla="*/ 1035456 w 1562128"/>
              <a:gd name="connsiteY3" fmla="*/ 232612 h 850196"/>
              <a:gd name="connsiteX4" fmla="*/ 412002 w 1562128"/>
              <a:gd name="connsiteY4" fmla="*/ 253393 h 850196"/>
              <a:gd name="connsiteX5" fmla="*/ 121056 w 1562128"/>
              <a:gd name="connsiteY5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0196"/>
              <a:gd name="connsiteX1" fmla="*/ 495113 w 1562128"/>
              <a:gd name="connsiteY1" fmla="*/ 850108 h 850196"/>
              <a:gd name="connsiteX2" fmla="*/ 1110217 w 1562128"/>
              <a:gd name="connsiteY2" fmla="*/ 787341 h 850196"/>
              <a:gd name="connsiteX3" fmla="*/ 1451093 w 1562128"/>
              <a:gd name="connsiteY3" fmla="*/ 627466 h 850196"/>
              <a:gd name="connsiteX4" fmla="*/ 1035456 w 1562128"/>
              <a:gd name="connsiteY4" fmla="*/ 232612 h 850196"/>
              <a:gd name="connsiteX5" fmla="*/ 412002 w 1562128"/>
              <a:gd name="connsiteY5" fmla="*/ 253393 h 850196"/>
              <a:gd name="connsiteX6" fmla="*/ 121056 w 1562128"/>
              <a:gd name="connsiteY6" fmla="*/ 627466 h 850196"/>
              <a:gd name="connsiteX0" fmla="*/ 121056 w 1562128"/>
              <a:gd name="connsiteY0" fmla="*/ 627466 h 851753"/>
              <a:gd name="connsiteX1" fmla="*/ 495113 w 1562128"/>
              <a:gd name="connsiteY1" fmla="*/ 850108 h 851753"/>
              <a:gd name="connsiteX2" fmla="*/ 1110217 w 1562128"/>
              <a:gd name="connsiteY2" fmla="*/ 787341 h 851753"/>
              <a:gd name="connsiteX3" fmla="*/ 1451093 w 1562128"/>
              <a:gd name="connsiteY3" fmla="*/ 627466 h 851753"/>
              <a:gd name="connsiteX4" fmla="*/ 1035456 w 1562128"/>
              <a:gd name="connsiteY4" fmla="*/ 232612 h 851753"/>
              <a:gd name="connsiteX5" fmla="*/ 412002 w 1562128"/>
              <a:gd name="connsiteY5" fmla="*/ 253393 h 851753"/>
              <a:gd name="connsiteX6" fmla="*/ 121056 w 1562128"/>
              <a:gd name="connsiteY6" fmla="*/ 627466 h 851753"/>
              <a:gd name="connsiteX0" fmla="*/ 121056 w 1562128"/>
              <a:gd name="connsiteY0" fmla="*/ 627466 h 892254"/>
              <a:gd name="connsiteX1" fmla="*/ 495113 w 1562128"/>
              <a:gd name="connsiteY1" fmla="*/ 850108 h 892254"/>
              <a:gd name="connsiteX2" fmla="*/ 1110217 w 1562128"/>
              <a:gd name="connsiteY2" fmla="*/ 787341 h 892254"/>
              <a:gd name="connsiteX3" fmla="*/ 1451093 w 1562128"/>
              <a:gd name="connsiteY3" fmla="*/ 627466 h 892254"/>
              <a:gd name="connsiteX4" fmla="*/ 1035456 w 1562128"/>
              <a:gd name="connsiteY4" fmla="*/ 232612 h 892254"/>
              <a:gd name="connsiteX5" fmla="*/ 412002 w 1562128"/>
              <a:gd name="connsiteY5" fmla="*/ 253393 h 892254"/>
              <a:gd name="connsiteX6" fmla="*/ 121056 w 1562128"/>
              <a:gd name="connsiteY6" fmla="*/ 627466 h 892254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  <a:gd name="connsiteX0" fmla="*/ 121056 w 1562128"/>
              <a:gd name="connsiteY0" fmla="*/ 627466 h 968921"/>
              <a:gd name="connsiteX1" fmla="*/ 495113 w 1562128"/>
              <a:gd name="connsiteY1" fmla="*/ 850108 h 968921"/>
              <a:gd name="connsiteX2" fmla="*/ 1110217 w 1562128"/>
              <a:gd name="connsiteY2" fmla="*/ 787341 h 968921"/>
              <a:gd name="connsiteX3" fmla="*/ 1451093 w 1562128"/>
              <a:gd name="connsiteY3" fmla="*/ 627466 h 968921"/>
              <a:gd name="connsiteX4" fmla="*/ 1035456 w 1562128"/>
              <a:gd name="connsiteY4" fmla="*/ 232612 h 968921"/>
              <a:gd name="connsiteX5" fmla="*/ 412002 w 1562128"/>
              <a:gd name="connsiteY5" fmla="*/ 253393 h 968921"/>
              <a:gd name="connsiteX6" fmla="*/ 121056 w 1562128"/>
              <a:gd name="connsiteY6" fmla="*/ 627466 h 9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28" h="968921">
                <a:moveTo>
                  <a:pt x="121056" y="627466"/>
                </a:moveTo>
                <a:cubicBezTo>
                  <a:pt x="53626" y="804889"/>
                  <a:pt x="342028" y="990857"/>
                  <a:pt x="495113" y="850108"/>
                </a:cubicBezTo>
                <a:cubicBezTo>
                  <a:pt x="625673" y="1023561"/>
                  <a:pt x="1023761" y="1010816"/>
                  <a:pt x="1110217" y="787341"/>
                </a:cubicBezTo>
                <a:cubicBezTo>
                  <a:pt x="1214392" y="926211"/>
                  <a:pt x="1501278" y="825668"/>
                  <a:pt x="1451093" y="627466"/>
                </a:cubicBezTo>
                <a:cubicBezTo>
                  <a:pt x="1680682" y="620539"/>
                  <a:pt x="1559950" y="-3905"/>
                  <a:pt x="1035456" y="232612"/>
                </a:cubicBezTo>
                <a:cubicBezTo>
                  <a:pt x="970142" y="-92971"/>
                  <a:pt x="501067" y="-68230"/>
                  <a:pt x="412002" y="253393"/>
                </a:cubicBezTo>
                <a:cubicBezTo>
                  <a:pt x="-11551" y="51513"/>
                  <a:pt x="-108534" y="621528"/>
                  <a:pt x="121056" y="6274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29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" y="1013887"/>
            <a:ext cx="1585913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标题 1"/>
          <p:cNvSpPr txBox="1">
            <a:spLocks/>
          </p:cNvSpPr>
          <p:nvPr/>
        </p:nvSpPr>
        <p:spPr bwMode="auto">
          <a:xfrm>
            <a:off x="1835151" y="604822"/>
            <a:ext cx="6518276" cy="86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dirty="0"/>
              <a:t>壮观漂亮的临港新校区</a:t>
            </a:r>
            <a:r>
              <a:rPr lang="en-US" altLang="zh-CN" sz="3200" dirty="0"/>
              <a:t>——</a:t>
            </a:r>
            <a:r>
              <a:rPr lang="zh-CN" altLang="en-US" sz="3200" dirty="0"/>
              <a:t>大礼堂</a:t>
            </a:r>
          </a:p>
        </p:txBody>
      </p:sp>
    </p:spTree>
    <p:extLst>
      <p:ext uri="{BB962C8B-B14F-4D97-AF65-F5344CB8AC3E}">
        <p14:creationId xmlns:p14="http://schemas.microsoft.com/office/powerpoint/2010/main" val="588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87778" y="188640"/>
            <a:ext cx="8568444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 smtClean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壮观漂亮的临港新校区</a:t>
            </a:r>
            <a:r>
              <a:rPr lang="en-US" altLang="zh-CN" sz="4000" b="1" dirty="0" smtClean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——</a:t>
            </a:r>
            <a:r>
              <a:rPr lang="zh-CN" altLang="en-US" sz="4000" b="1" dirty="0" smtClean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会议室</a:t>
            </a:r>
            <a:endParaRPr lang="zh-CN" altLang="en-US" sz="4000" b="1" dirty="0">
              <a:solidFill>
                <a:srgbClr val="C0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2" y="1700808"/>
            <a:ext cx="3873558" cy="290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75284"/>
            <a:ext cx="3934353" cy="293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23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</Words>
  <Application>Microsoft Office PowerPoint</Application>
  <PresentationFormat>全屏显示(4:3)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主题​​</vt:lpstr>
      <vt:lpstr>PowerPoint 演示文稿</vt:lpstr>
      <vt:lpstr>壮观漂亮的临港新校区——校门</vt:lpstr>
      <vt:lpstr>PowerPoint 演示文稿</vt:lpstr>
      <vt:lpstr>壮观漂亮的临港新校区——图书馆</vt:lpstr>
      <vt:lpstr>壮观漂亮的临港新校区——教学楼</vt:lpstr>
      <vt:lpstr>壮观漂亮的临港新校区——教学楼</vt:lpstr>
      <vt:lpstr>PowerPoint 演示文稿</vt:lpstr>
      <vt:lpstr>PowerPoint 演示文稿</vt:lpstr>
      <vt:lpstr>PowerPoint 演示文稿</vt:lpstr>
      <vt:lpstr>壮观漂亮的临港新校区——生活区</vt:lpstr>
      <vt:lpstr>壮观漂亮的临港新校区——宿舍</vt:lpstr>
      <vt:lpstr>壮观漂亮的临港新校区——温馨的宿舍文化</vt:lpstr>
      <vt:lpstr>壮观漂亮的临港新校区——温馨的宿舍文化</vt:lpstr>
      <vt:lpstr>壮观漂亮的临港新校区——餐厅</vt:lpstr>
      <vt:lpstr>壮观漂亮的临港新校区——体育馆</vt:lpstr>
    </vt:vector>
  </TitlesOfParts>
  <Company>建桥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</cp:revision>
  <dcterms:created xsi:type="dcterms:W3CDTF">2018-01-18T07:28:59Z</dcterms:created>
  <dcterms:modified xsi:type="dcterms:W3CDTF">2018-01-18T07:42:28Z</dcterms:modified>
</cp:coreProperties>
</file>